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notesSlides/notesSlide9.xml" ContentType="application/vnd.openxmlformats-officedocument.presentationml.notesSlide+xml"/>
  <Override PartName="/ppt/charts/chart12.xml" ContentType="application/vnd.openxmlformats-officedocument.drawingml.chart+xml"/>
  <Override PartName="/ppt/theme/themeOverride10.xml" ContentType="application/vnd.openxmlformats-officedocument.themeOverride+xml"/>
  <Override PartName="/ppt/notesSlides/notesSlide10.xml" ContentType="application/vnd.openxmlformats-officedocument.presentationml.notesSlide+xml"/>
  <Override PartName="/ppt/charts/chart13.xml" ContentType="application/vnd.openxmlformats-officedocument.drawingml.chart+xml"/>
  <Override PartName="/ppt/theme/themeOverride11.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1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540" r:id="rId2"/>
    <p:sldId id="510" r:id="rId3"/>
    <p:sldId id="562" r:id="rId4"/>
    <p:sldId id="591" r:id="rId5"/>
    <p:sldId id="596" r:id="rId6"/>
    <p:sldId id="597" r:id="rId7"/>
    <p:sldId id="598" r:id="rId8"/>
    <p:sldId id="599" r:id="rId9"/>
    <p:sldId id="600" r:id="rId10"/>
    <p:sldId id="601" r:id="rId11"/>
    <p:sldId id="603" r:id="rId12"/>
    <p:sldId id="602" r:id="rId13"/>
    <p:sldId id="312" r:id="rId14"/>
  </p:sldIdLst>
  <p:sldSz cx="13439775" cy="7561263"/>
  <p:notesSz cx="6797675" cy="9926638"/>
  <p:defaultText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orient="horz" pos="113">
          <p15:clr>
            <a:srgbClr val="A4A3A4"/>
          </p15:clr>
        </p15:guide>
        <p15:guide id="3" orient="horz" pos="4649">
          <p15:clr>
            <a:srgbClr val="A4A3A4"/>
          </p15:clr>
        </p15:guide>
        <p15:guide id="4" orient="horz" pos="3787">
          <p15:clr>
            <a:srgbClr val="A4A3A4"/>
          </p15:clr>
        </p15:guide>
        <p15:guide id="5" orient="horz" pos="4422">
          <p15:clr>
            <a:srgbClr val="A4A3A4"/>
          </p15:clr>
        </p15:guide>
        <p15:guide id="6" orient="horz" pos="4299">
          <p15:clr>
            <a:srgbClr val="A4A3A4"/>
          </p15:clr>
        </p15:guide>
        <p15:guide id="7" orient="horz" pos="1097">
          <p15:clr>
            <a:srgbClr val="A4A3A4"/>
          </p15:clr>
        </p15:guide>
        <p15:guide id="8" orient="horz" pos="975">
          <p15:clr>
            <a:srgbClr val="A4A3A4"/>
          </p15:clr>
        </p15:guide>
        <p15:guide id="9" orient="horz" pos="229">
          <p15:clr>
            <a:srgbClr val="A4A3A4"/>
          </p15:clr>
        </p15:guide>
        <p15:guide id="10" orient="horz" pos="4532">
          <p15:clr>
            <a:srgbClr val="A4A3A4"/>
          </p15:clr>
        </p15:guide>
        <p15:guide id="11" orient="horz" pos="346">
          <p15:clr>
            <a:srgbClr val="A4A3A4"/>
          </p15:clr>
        </p15:guide>
        <p15:guide id="12" orient="horz" pos="460">
          <p15:clr>
            <a:srgbClr val="A4A3A4"/>
          </p15:clr>
        </p15:guide>
        <p15:guide id="13" orient="horz" pos="4184">
          <p15:clr>
            <a:srgbClr val="A4A3A4"/>
          </p15:clr>
        </p15:guide>
        <p15:guide id="14" orient="horz" pos="4071">
          <p15:clr>
            <a:srgbClr val="A4A3A4"/>
          </p15:clr>
        </p15:guide>
        <p15:guide id="15" orient="horz" pos="839">
          <p15:clr>
            <a:srgbClr val="A4A3A4"/>
          </p15:clr>
        </p15:guide>
        <p15:guide id="16" pos="4233">
          <p15:clr>
            <a:srgbClr val="A4A3A4"/>
          </p15:clr>
        </p15:guide>
        <p15:guide id="17" pos="113">
          <p15:clr>
            <a:srgbClr val="A4A3A4"/>
          </p15:clr>
        </p15:guide>
        <p15:guide id="18" pos="8361">
          <p15:clr>
            <a:srgbClr val="A4A3A4"/>
          </p15:clr>
        </p15:guide>
        <p15:guide id="19" pos="8243">
          <p15:clr>
            <a:srgbClr val="A4A3A4"/>
          </p15:clr>
        </p15:guide>
        <p15:guide id="20" pos="5715">
          <p15:clr>
            <a:srgbClr val="A4A3A4"/>
          </p15:clr>
        </p15:guide>
        <p15:guide id="21" pos="3035">
          <p15:clr>
            <a:srgbClr val="A4A3A4"/>
          </p15:clr>
        </p15:guide>
        <p15:guide id="22" pos="5431">
          <p15:clr>
            <a:srgbClr val="A4A3A4"/>
          </p15:clr>
        </p15:guide>
        <p15:guide id="23" pos="8134">
          <p15:clr>
            <a:srgbClr val="A4A3A4"/>
          </p15:clr>
        </p15:guide>
        <p15:guide id="24" pos="4092">
          <p15:clr>
            <a:srgbClr val="A4A3A4"/>
          </p15:clr>
        </p15:guide>
        <p15:guide id="25" pos="4369">
          <p15:clr>
            <a:srgbClr val="A4A3A4"/>
          </p15:clr>
        </p15:guide>
        <p15:guide id="26" pos="2736">
          <p15:clr>
            <a:srgbClr val="A4A3A4"/>
          </p15:clr>
        </p15:guide>
        <p15:guide id="27" pos="15">
          <p15:clr>
            <a:srgbClr val="A4A3A4"/>
          </p15:clr>
        </p15:guide>
        <p15:guide id="28" pos="363">
          <p15:clr>
            <a:srgbClr val="A4A3A4"/>
          </p15:clr>
        </p15:guide>
        <p15:guide id="29" pos="232">
          <p15:clr>
            <a:srgbClr val="A4A3A4"/>
          </p15:clr>
        </p15:guide>
      </p15:sldGuideLst>
    </p:ext>
    <p:ext uri="{2D200454-40CA-4A62-9FC3-DE9A4176ACB9}">
      <p15:notesGuideLst xmlns:p15="http://schemas.microsoft.com/office/powerpoint/2012/main">
        <p15:guide id="1" orient="horz" pos="3127">
          <p15:clr>
            <a:srgbClr val="A4A3A4"/>
          </p15:clr>
        </p15:guide>
        <p15:guide id="2" orient="horz" pos="123">
          <p15:clr>
            <a:srgbClr val="A4A3A4"/>
          </p15:clr>
        </p15:guide>
        <p15:guide id="3" orient="horz" pos="6130">
          <p15:clr>
            <a:srgbClr val="A4A3A4"/>
          </p15:clr>
        </p15:guide>
        <p15:guide id="4" orient="horz" pos="5884">
          <p15:clr>
            <a:srgbClr val="A4A3A4"/>
          </p15:clr>
        </p15:guide>
        <p15:guide id="5" orient="horz" pos="2732">
          <p15:clr>
            <a:srgbClr val="A4A3A4"/>
          </p15:clr>
        </p15:guide>
        <p15:guide id="6" orient="horz" pos="2634">
          <p15:clr>
            <a:srgbClr val="A4A3A4"/>
          </p15:clr>
        </p15:guide>
        <p15:guide id="7" orient="horz" pos="517">
          <p15:clr>
            <a:srgbClr val="A4A3A4"/>
          </p15:clr>
        </p15:guide>
        <p15:guide id="8" pos="2141">
          <p15:clr>
            <a:srgbClr val="A4A3A4"/>
          </p15:clr>
        </p15:guide>
        <p15:guide id="9" pos="118">
          <p15:clr>
            <a:srgbClr val="A4A3A4"/>
          </p15:clr>
        </p15:guide>
        <p15:guide id="10" pos="4164">
          <p15:clr>
            <a:srgbClr val="A4A3A4"/>
          </p15:clr>
        </p15:guide>
        <p15:guide id="11" pos="289">
          <p15:clr>
            <a:srgbClr val="A4A3A4"/>
          </p15:clr>
        </p15:guide>
        <p15:guide id="12" pos="400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licaS" initials="M" lastIdx="21" clrIdx="0"/>
  <p:cmAuthor id="1" name="Vojislav Mihailovic" initials="VM" lastIdx="31" clrIdx="1">
    <p:extLst>
      <p:ext uri="{19B8F6BF-5375-455C-9EA6-DF929625EA0E}">
        <p15:presenceInfo xmlns:p15="http://schemas.microsoft.com/office/powerpoint/2012/main" userId="S-1-5-21-3343930222-3471731563-1258133589-4480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85D"/>
    <a:srgbClr val="CB333B"/>
    <a:srgbClr val="007681"/>
    <a:srgbClr val="009999"/>
    <a:srgbClr val="005250"/>
    <a:srgbClr val="71B2C9"/>
    <a:srgbClr val="3D87A1"/>
    <a:srgbClr val="74AA50"/>
    <a:srgbClr val="CB6015"/>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BA595A-1FB2-4C65-8472-EF905ECDEF56}" v="2" dt="2019-12-10T09:40:41.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65" autoAdjust="0"/>
    <p:restoredTop sz="81257" autoAdjust="0"/>
  </p:normalViewPr>
  <p:slideViewPr>
    <p:cSldViewPr snapToObjects="1" showGuides="1">
      <p:cViewPr varScale="1">
        <p:scale>
          <a:sx n="62" d="100"/>
          <a:sy n="62" d="100"/>
        </p:scale>
        <p:origin x="678" y="72"/>
      </p:cViewPr>
      <p:guideLst>
        <p:guide orient="horz" pos="2381"/>
        <p:guide orient="horz" pos="113"/>
        <p:guide orient="horz" pos="4649"/>
        <p:guide orient="horz" pos="3787"/>
        <p:guide orient="horz" pos="4422"/>
        <p:guide orient="horz" pos="4299"/>
        <p:guide orient="horz" pos="1097"/>
        <p:guide orient="horz" pos="975"/>
        <p:guide orient="horz" pos="229"/>
        <p:guide orient="horz" pos="4532"/>
        <p:guide orient="horz" pos="346"/>
        <p:guide orient="horz" pos="460"/>
        <p:guide orient="horz" pos="4184"/>
        <p:guide orient="horz" pos="4071"/>
        <p:guide orient="horz" pos="839"/>
        <p:guide pos="4233"/>
        <p:guide pos="113"/>
        <p:guide pos="8361"/>
        <p:guide pos="8243"/>
        <p:guide pos="5715"/>
        <p:guide pos="3035"/>
        <p:guide pos="5431"/>
        <p:guide pos="8134"/>
        <p:guide pos="4092"/>
        <p:guide pos="4369"/>
        <p:guide pos="2736"/>
        <p:guide pos="15"/>
        <p:guide pos="363"/>
        <p:guide pos="232"/>
      </p:guideLst>
    </p:cSldViewPr>
  </p:slideViewPr>
  <p:notesTextViewPr>
    <p:cViewPr>
      <p:scale>
        <a:sx n="1" d="1"/>
        <a:sy n="1" d="1"/>
      </p:scale>
      <p:origin x="0" y="0"/>
    </p:cViewPr>
  </p:notesTextViewPr>
  <p:sorterViewPr>
    <p:cViewPr>
      <p:scale>
        <a:sx n="100" d="100"/>
        <a:sy n="100" d="100"/>
      </p:scale>
      <p:origin x="0" y="10314"/>
    </p:cViewPr>
  </p:sorterViewPr>
  <p:notesViewPr>
    <p:cSldViewPr snapToObjects="1" showGuides="1">
      <p:cViewPr>
        <p:scale>
          <a:sx n="69" d="100"/>
          <a:sy n="69" d="100"/>
        </p:scale>
        <p:origin x="2496" y="-582"/>
      </p:cViewPr>
      <p:guideLst>
        <p:guide orient="horz" pos="3127"/>
        <p:guide orient="horz" pos="123"/>
        <p:guide orient="horz" pos="6130"/>
        <p:guide orient="horz" pos="5884"/>
        <p:guide orient="horz" pos="2732"/>
        <p:guide orient="horz" pos="2634"/>
        <p:guide orient="horz" pos="517"/>
        <p:guide pos="2141"/>
        <p:guide pos="118"/>
        <p:guide pos="4164"/>
        <p:guide pos="289"/>
        <p:guide pos="400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jislav Mihailovic" userId="e645eee0-a464-4e56-a54a-a2899c5cbb6d" providerId="ADAL" clId="{6633741A-FDF3-4B89-BB69-1017B7FA0207}"/>
    <pc:docChg chg="modSld">
      <pc:chgData name="Vojislav Mihailovic" userId="e645eee0-a464-4e56-a54a-a2899c5cbb6d" providerId="ADAL" clId="{6633741A-FDF3-4B89-BB69-1017B7FA0207}" dt="2019-12-10T09:32:36.239" v="9" actId="20577"/>
      <pc:docMkLst>
        <pc:docMk/>
      </pc:docMkLst>
      <pc:sldChg chg="modSp">
        <pc:chgData name="Vojislav Mihailovic" userId="e645eee0-a464-4e56-a54a-a2899c5cbb6d" providerId="ADAL" clId="{6633741A-FDF3-4B89-BB69-1017B7FA0207}" dt="2019-12-10T09:32:36.239" v="9" actId="20577"/>
        <pc:sldMkLst>
          <pc:docMk/>
          <pc:sldMk cId="3709548233" sldId="510"/>
        </pc:sldMkLst>
        <pc:graphicFrameChg chg="modGraphic">
          <ac:chgData name="Vojislav Mihailovic" userId="e645eee0-a464-4e56-a54a-a2899c5cbb6d" providerId="ADAL" clId="{6633741A-FDF3-4B89-BB69-1017B7FA0207}" dt="2019-12-10T09:32:36.239" v="9" actId="20577"/>
          <ac:graphicFrameMkLst>
            <pc:docMk/>
            <pc:sldMk cId="3709548233" sldId="510"/>
            <ac:graphicFrameMk id="4" creationId="{8250F59E-A50C-471E-8451-0776030F9EF8}"/>
          </ac:graphicFrameMkLst>
        </pc:graphicFrameChg>
      </pc:sldChg>
      <pc:sldChg chg="modSp">
        <pc:chgData name="Vojislav Mihailovic" userId="e645eee0-a464-4e56-a54a-a2899c5cbb6d" providerId="ADAL" clId="{6633741A-FDF3-4B89-BB69-1017B7FA0207}" dt="2019-12-10T09:19:34.635" v="1" actId="20577"/>
        <pc:sldMkLst>
          <pc:docMk/>
          <pc:sldMk cId="823763096" sldId="540"/>
        </pc:sldMkLst>
        <pc:spChg chg="mod">
          <ac:chgData name="Vojislav Mihailovic" userId="e645eee0-a464-4e56-a54a-a2899c5cbb6d" providerId="ADAL" clId="{6633741A-FDF3-4B89-BB69-1017B7FA0207}" dt="2019-12-10T09:19:34.635" v="1" actId="20577"/>
          <ac:spMkLst>
            <pc:docMk/>
            <pc:sldMk cId="823763096" sldId="540"/>
            <ac:spMk id="2" creationId="{FA8CDAA3-3253-4312-9C64-C1648642D513}"/>
          </ac:spMkLst>
        </pc:spChg>
      </pc:sldChg>
      <pc:sldChg chg="modSp">
        <pc:chgData name="Vojislav Mihailovic" userId="e645eee0-a464-4e56-a54a-a2899c5cbb6d" providerId="ADAL" clId="{6633741A-FDF3-4B89-BB69-1017B7FA0207}" dt="2019-12-10T09:30:04.344" v="3" actId="6549"/>
        <pc:sldMkLst>
          <pc:docMk/>
          <pc:sldMk cId="1253643016" sldId="596"/>
        </pc:sldMkLst>
        <pc:spChg chg="mod">
          <ac:chgData name="Vojislav Mihailovic" userId="e645eee0-a464-4e56-a54a-a2899c5cbb6d" providerId="ADAL" clId="{6633741A-FDF3-4B89-BB69-1017B7FA0207}" dt="2019-12-10T09:30:04.344" v="3" actId="6549"/>
          <ac:spMkLst>
            <pc:docMk/>
            <pc:sldMk cId="1253643016" sldId="596"/>
            <ac:spMk id="14" creationId="{00000000-0000-0000-0000-000000000000}"/>
          </ac:spMkLst>
        </pc:spChg>
      </pc:sldChg>
      <pc:sldChg chg="modSp">
        <pc:chgData name="Vojislav Mihailovic" userId="e645eee0-a464-4e56-a54a-a2899c5cbb6d" providerId="ADAL" clId="{6633741A-FDF3-4B89-BB69-1017B7FA0207}" dt="2019-12-10T09:30:43.221" v="5" actId="6549"/>
        <pc:sldMkLst>
          <pc:docMk/>
          <pc:sldMk cId="961799040" sldId="597"/>
        </pc:sldMkLst>
        <pc:spChg chg="mod">
          <ac:chgData name="Vojislav Mihailovic" userId="e645eee0-a464-4e56-a54a-a2899c5cbb6d" providerId="ADAL" clId="{6633741A-FDF3-4B89-BB69-1017B7FA0207}" dt="2019-12-10T09:30:43.221" v="5" actId="6549"/>
          <ac:spMkLst>
            <pc:docMk/>
            <pc:sldMk cId="961799040" sldId="597"/>
            <ac:spMk id="9" creationId="{12158E96-6E63-4E23-9E6B-3AB932AB6B05}"/>
          </ac:spMkLst>
        </pc:spChg>
      </pc:sldChg>
    </pc:docChg>
  </pc:docChgLst>
  <pc:docChgLst>
    <pc:chgData name="Vojislav Mihailovic" userId="e645eee0-a464-4e56-a54a-a2899c5cbb6d" providerId="ADAL" clId="{6CBA595A-1FB2-4C65-8472-EF905ECDEF56}"/>
    <pc:docChg chg="modSld">
      <pc:chgData name="Vojislav Mihailovic" userId="e645eee0-a464-4e56-a54a-a2899c5cbb6d" providerId="ADAL" clId="{6CBA595A-1FB2-4C65-8472-EF905ECDEF56}" dt="2019-12-10T09:40:41.459" v="8"/>
      <pc:docMkLst>
        <pc:docMk/>
      </pc:docMkLst>
      <pc:sldChg chg="modSp">
        <pc:chgData name="Vojislav Mihailovic" userId="e645eee0-a464-4e56-a54a-a2899c5cbb6d" providerId="ADAL" clId="{6CBA595A-1FB2-4C65-8472-EF905ECDEF56}" dt="2019-12-10T09:39:14.080" v="1" actId="20577"/>
        <pc:sldMkLst>
          <pc:docMk/>
          <pc:sldMk cId="3709548233" sldId="510"/>
        </pc:sldMkLst>
        <pc:graphicFrameChg chg="modGraphic">
          <ac:chgData name="Vojislav Mihailovic" userId="e645eee0-a464-4e56-a54a-a2899c5cbb6d" providerId="ADAL" clId="{6CBA595A-1FB2-4C65-8472-EF905ECDEF56}" dt="2019-12-10T09:39:14.080" v="1" actId="20577"/>
          <ac:graphicFrameMkLst>
            <pc:docMk/>
            <pc:sldMk cId="3709548233" sldId="510"/>
            <ac:graphicFrameMk id="4" creationId="{8250F59E-A50C-471E-8451-0776030F9EF8}"/>
          </ac:graphicFrameMkLst>
        </pc:graphicFrameChg>
      </pc:sldChg>
      <pc:sldChg chg="modSp mod">
        <pc:chgData name="Vojislav Mihailovic" userId="e645eee0-a464-4e56-a54a-a2899c5cbb6d" providerId="ADAL" clId="{6CBA595A-1FB2-4C65-8472-EF905ECDEF56}" dt="2019-12-10T09:40:41.459" v="8"/>
        <pc:sldMkLst>
          <pc:docMk/>
          <pc:sldMk cId="1486829724" sldId="562"/>
        </pc:sldMkLst>
        <pc:graphicFrameChg chg="mod">
          <ac:chgData name="Vojislav Mihailovic" userId="e645eee0-a464-4e56-a54a-a2899c5cbb6d" providerId="ADAL" clId="{6CBA595A-1FB2-4C65-8472-EF905ECDEF56}" dt="2019-12-10T09:40:41.459" v="8"/>
          <ac:graphicFrameMkLst>
            <pc:docMk/>
            <pc:sldMk cId="1486829724" sldId="562"/>
            <ac:graphicFrameMk id="11" creationId="{76CD3D2C-A353-4994-8F54-0EFC1F840BCD}"/>
          </ac:graphicFrameMkLst>
        </pc:graphicFrameChg>
      </pc:sldChg>
    </pc:docChg>
  </pc:docChgLst>
  <pc:docChgLst>
    <pc:chgData name="Vojislav Mihailovic" userId="e645eee0-a464-4e56-a54a-a2899c5cbb6d" providerId="ADAL" clId="{7C2298FC-1503-410F-B2D4-CF594746496C}"/>
    <pc:docChg chg="undo custSel addSld delSld modSld sldOrd">
      <pc:chgData name="Vojislav Mihailovic" userId="e645eee0-a464-4e56-a54a-a2899c5cbb6d" providerId="ADAL" clId="{7C2298FC-1503-410F-B2D4-CF594746496C}" dt="2019-12-04T14:21:12.346" v="1106" actId="2696"/>
      <pc:docMkLst>
        <pc:docMk/>
      </pc:docMkLst>
      <pc:sldChg chg="addSp delSp modSp">
        <pc:chgData name="Vojislav Mihailovic" userId="e645eee0-a464-4e56-a54a-a2899c5cbb6d" providerId="ADAL" clId="{7C2298FC-1503-410F-B2D4-CF594746496C}" dt="2019-12-04T10:42:49.690" v="50" actId="404"/>
        <pc:sldMkLst>
          <pc:docMk/>
          <pc:sldMk cId="3709548233" sldId="510"/>
        </pc:sldMkLst>
        <pc:spChg chg="del">
          <ac:chgData name="Vojislav Mihailovic" userId="e645eee0-a464-4e56-a54a-a2899c5cbb6d" providerId="ADAL" clId="{7C2298FC-1503-410F-B2D4-CF594746496C}" dt="2019-12-04T10:42:33.400" v="41" actId="478"/>
          <ac:spMkLst>
            <pc:docMk/>
            <pc:sldMk cId="3709548233" sldId="510"/>
            <ac:spMk id="5" creationId="{DC16605B-2823-4B15-99E8-5CE2A2148407}"/>
          </ac:spMkLst>
        </pc:spChg>
        <pc:graphicFrameChg chg="add mod modGraphic">
          <ac:chgData name="Vojislav Mihailovic" userId="e645eee0-a464-4e56-a54a-a2899c5cbb6d" providerId="ADAL" clId="{7C2298FC-1503-410F-B2D4-CF594746496C}" dt="2019-12-04T10:42:49.690" v="50" actId="404"/>
          <ac:graphicFrameMkLst>
            <pc:docMk/>
            <pc:sldMk cId="3709548233" sldId="510"/>
            <ac:graphicFrameMk id="4" creationId="{8250F59E-A50C-471E-8451-0776030F9EF8}"/>
          </ac:graphicFrameMkLst>
        </pc:graphicFrameChg>
      </pc:sldChg>
      <pc:sldChg chg="addSp delSp modSp">
        <pc:chgData name="Vojislav Mihailovic" userId="e645eee0-a464-4e56-a54a-a2899c5cbb6d" providerId="ADAL" clId="{7C2298FC-1503-410F-B2D4-CF594746496C}" dt="2019-12-04T14:15:03.969" v="968"/>
        <pc:sldMkLst>
          <pc:docMk/>
          <pc:sldMk cId="823763096" sldId="540"/>
        </pc:sldMkLst>
        <pc:spChg chg="mod">
          <ac:chgData name="Vojislav Mihailovic" userId="e645eee0-a464-4e56-a54a-a2899c5cbb6d" providerId="ADAL" clId="{7C2298FC-1503-410F-B2D4-CF594746496C}" dt="2019-12-04T10:40:23.168" v="35" actId="404"/>
          <ac:spMkLst>
            <pc:docMk/>
            <pc:sldMk cId="823763096" sldId="540"/>
            <ac:spMk id="2" creationId="{FA8CDAA3-3253-4312-9C64-C1648642D513}"/>
          </ac:spMkLst>
        </pc:spChg>
        <pc:spChg chg="add del mod">
          <ac:chgData name="Vojislav Mihailovic" userId="e645eee0-a464-4e56-a54a-a2899c5cbb6d" providerId="ADAL" clId="{7C2298FC-1503-410F-B2D4-CF594746496C}" dt="2019-12-04T14:07:59.039" v="959" actId="931"/>
          <ac:spMkLst>
            <pc:docMk/>
            <pc:sldMk cId="823763096" sldId="540"/>
            <ac:spMk id="7" creationId="{38F8695A-6130-41F1-A2AC-51DEE41F8606}"/>
          </ac:spMkLst>
        </pc:spChg>
        <pc:spChg chg="add del mod">
          <ac:chgData name="Vojislav Mihailovic" userId="e645eee0-a464-4e56-a54a-a2899c5cbb6d" providerId="ADAL" clId="{7C2298FC-1503-410F-B2D4-CF594746496C}" dt="2019-12-04T14:09:10.339" v="961" actId="931"/>
          <ac:spMkLst>
            <pc:docMk/>
            <pc:sldMk cId="823763096" sldId="540"/>
            <ac:spMk id="9" creationId="{905979D1-559F-463A-A3A1-7650BFC33D7D}"/>
          </ac:spMkLst>
        </pc:spChg>
        <pc:spChg chg="add del mod">
          <ac:chgData name="Vojislav Mihailovic" userId="e645eee0-a464-4e56-a54a-a2899c5cbb6d" providerId="ADAL" clId="{7C2298FC-1503-410F-B2D4-CF594746496C}" dt="2019-12-04T14:07:30.674" v="957" actId="931"/>
          <ac:spMkLst>
            <pc:docMk/>
            <pc:sldMk cId="823763096" sldId="540"/>
            <ac:spMk id="12" creationId="{A2868F3B-C8BA-46FC-A7C0-610513B132A9}"/>
          </ac:spMkLst>
        </pc:spChg>
        <pc:spChg chg="add del mod">
          <ac:chgData name="Vojislav Mihailovic" userId="e645eee0-a464-4e56-a54a-a2899c5cbb6d" providerId="ADAL" clId="{7C2298FC-1503-410F-B2D4-CF594746496C}" dt="2019-12-04T14:12:18.409" v="963" actId="931"/>
          <ac:spMkLst>
            <pc:docMk/>
            <pc:sldMk cId="823763096" sldId="540"/>
            <ac:spMk id="20" creationId="{3EEFFB56-C639-4123-897A-5AC5FDE95264}"/>
          </ac:spMkLst>
        </pc:spChg>
        <pc:spChg chg="add del mod">
          <ac:chgData name="Vojislav Mihailovic" userId="e645eee0-a464-4e56-a54a-a2899c5cbb6d" providerId="ADAL" clId="{7C2298FC-1503-410F-B2D4-CF594746496C}" dt="2019-12-04T14:13:13.979" v="965" actId="931"/>
          <ac:spMkLst>
            <pc:docMk/>
            <pc:sldMk cId="823763096" sldId="540"/>
            <ac:spMk id="24" creationId="{9DACED5B-0482-4614-AFE0-D9CA31E836DC}"/>
          </ac:spMkLst>
        </pc:spChg>
        <pc:spChg chg="mod">
          <ac:chgData name="Vojislav Mihailovic" userId="e645eee0-a464-4e56-a54a-a2899c5cbb6d" providerId="ADAL" clId="{7C2298FC-1503-410F-B2D4-CF594746496C}" dt="2019-12-04T10:40:29.299" v="37" actId="404"/>
          <ac:spMkLst>
            <pc:docMk/>
            <pc:sldMk cId="823763096" sldId="540"/>
            <ac:spMk id="32" creationId="{59FFC509-A3AB-49E1-9830-3F5EDF94BE5A}"/>
          </ac:spMkLst>
        </pc:spChg>
        <pc:picChg chg="add mod modCrop">
          <ac:chgData name="Vojislav Mihailovic" userId="e645eee0-a464-4e56-a54a-a2899c5cbb6d" providerId="ADAL" clId="{7C2298FC-1503-410F-B2D4-CF594746496C}" dt="2019-12-04T10:39:53.553" v="20" actId="732"/>
          <ac:picMkLst>
            <pc:docMk/>
            <pc:sldMk cId="823763096" sldId="540"/>
            <ac:picMk id="4" creationId="{E23C78C1-C552-4E59-8136-8A48E7F64C64}"/>
          </ac:picMkLst>
        </pc:picChg>
        <pc:picChg chg="del">
          <ac:chgData name="Vojislav Mihailovic" userId="e645eee0-a464-4e56-a54a-a2899c5cbb6d" providerId="ADAL" clId="{7C2298FC-1503-410F-B2D4-CF594746496C}" dt="2019-12-04T10:40:34.845" v="39" actId="478"/>
          <ac:picMkLst>
            <pc:docMk/>
            <pc:sldMk cId="823763096" sldId="540"/>
            <ac:picMk id="6" creationId="{FF734F47-C78A-4200-A809-EF0C493BD21C}"/>
          </ac:picMkLst>
        </pc:picChg>
        <pc:picChg chg="del">
          <ac:chgData name="Vojislav Mihailovic" userId="e645eee0-a464-4e56-a54a-a2899c5cbb6d" providerId="ADAL" clId="{7C2298FC-1503-410F-B2D4-CF594746496C}" dt="2019-12-04T10:40:35.517" v="40" actId="478"/>
          <ac:picMkLst>
            <pc:docMk/>
            <pc:sldMk cId="823763096" sldId="540"/>
            <ac:picMk id="11" creationId="{C35C359F-A16E-4976-825C-337BEC64F349}"/>
          </ac:picMkLst>
        </pc:picChg>
        <pc:picChg chg="add mod">
          <ac:chgData name="Vojislav Mihailovic" userId="e645eee0-a464-4e56-a54a-a2899c5cbb6d" providerId="ADAL" clId="{7C2298FC-1503-410F-B2D4-CF594746496C}" dt="2019-12-04T14:07:48.723" v="958"/>
          <ac:picMkLst>
            <pc:docMk/>
            <pc:sldMk cId="823763096" sldId="540"/>
            <ac:picMk id="14" creationId="{F38E6C82-7548-4E39-831C-A96537131A12}"/>
          </ac:picMkLst>
        </pc:picChg>
        <pc:picChg chg="add mod">
          <ac:chgData name="Vojislav Mihailovic" userId="e645eee0-a464-4e56-a54a-a2899c5cbb6d" providerId="ADAL" clId="{7C2298FC-1503-410F-B2D4-CF594746496C}" dt="2019-12-04T14:09:03.189" v="960"/>
          <ac:picMkLst>
            <pc:docMk/>
            <pc:sldMk cId="823763096" sldId="540"/>
            <ac:picMk id="16" creationId="{C9D825AC-BB30-4A55-88E5-DE9B083305F0}"/>
          </ac:picMkLst>
        </pc:picChg>
        <pc:picChg chg="add del mod">
          <ac:chgData name="Vojislav Mihailovic" userId="e645eee0-a464-4e56-a54a-a2899c5cbb6d" providerId="ADAL" clId="{7C2298FC-1503-410F-B2D4-CF594746496C}" dt="2019-12-04T14:09:18.169" v="962" actId="478"/>
          <ac:picMkLst>
            <pc:docMk/>
            <pc:sldMk cId="823763096" sldId="540"/>
            <ac:picMk id="18" creationId="{0215D267-8573-4D37-BB28-1CD84F8AC399}"/>
          </ac:picMkLst>
        </pc:picChg>
        <pc:picChg chg="add del mod">
          <ac:chgData name="Vojislav Mihailovic" userId="e645eee0-a464-4e56-a54a-a2899c5cbb6d" providerId="ADAL" clId="{7C2298FC-1503-410F-B2D4-CF594746496C}" dt="2019-12-04T14:12:24.700" v="964" actId="478"/>
          <ac:picMkLst>
            <pc:docMk/>
            <pc:sldMk cId="823763096" sldId="540"/>
            <ac:picMk id="22" creationId="{47540C9B-D570-4823-BA31-29C0DA0E516C}"/>
          </ac:picMkLst>
        </pc:picChg>
        <pc:picChg chg="add mod">
          <ac:chgData name="Vojislav Mihailovic" userId="e645eee0-a464-4e56-a54a-a2899c5cbb6d" providerId="ADAL" clId="{7C2298FC-1503-410F-B2D4-CF594746496C}" dt="2019-12-04T14:15:03.969" v="968"/>
          <ac:picMkLst>
            <pc:docMk/>
            <pc:sldMk cId="823763096" sldId="540"/>
            <ac:picMk id="26" creationId="{4523BE6D-9E8D-43AA-A3AD-4B3C9CAAAF39}"/>
          </ac:picMkLst>
        </pc:picChg>
        <pc:picChg chg="del">
          <ac:chgData name="Vojislav Mihailovic" userId="e645eee0-a464-4e56-a54a-a2899c5cbb6d" providerId="ADAL" clId="{7C2298FC-1503-410F-B2D4-CF594746496C}" dt="2019-12-04T10:40:34.282" v="38" actId="478"/>
          <ac:picMkLst>
            <pc:docMk/>
            <pc:sldMk cId="823763096" sldId="540"/>
            <ac:picMk id="27" creationId="{AE607011-E99F-47BC-B7FE-62B18841D33D}"/>
          </ac:picMkLst>
        </pc:picChg>
        <pc:picChg chg="del">
          <ac:chgData name="Vojislav Mihailovic" userId="e645eee0-a464-4e56-a54a-a2899c5cbb6d" providerId="ADAL" clId="{7C2298FC-1503-410F-B2D4-CF594746496C}" dt="2019-12-04T10:39:32.056" v="15" actId="478"/>
          <ac:picMkLst>
            <pc:docMk/>
            <pc:sldMk cId="823763096" sldId="540"/>
            <ac:picMk id="30" creationId="{27AC3BF1-F803-4450-BEB5-3664CDA2BB2C}"/>
          </ac:picMkLst>
        </pc:picChg>
      </pc:sldChg>
      <pc:sldChg chg="delSp modSp mod ord">
        <pc:chgData name="Vojislav Mihailovic" userId="e645eee0-a464-4e56-a54a-a2899c5cbb6d" providerId="ADAL" clId="{7C2298FC-1503-410F-B2D4-CF594746496C}" dt="2019-12-04T11:25:16.026" v="252" actId="14100"/>
        <pc:sldMkLst>
          <pc:docMk/>
          <pc:sldMk cId="1486829724" sldId="562"/>
        </pc:sldMkLst>
        <pc:spChg chg="mod">
          <ac:chgData name="Vojislav Mihailovic" userId="e645eee0-a464-4e56-a54a-a2899c5cbb6d" providerId="ADAL" clId="{7C2298FC-1503-410F-B2D4-CF594746496C}" dt="2019-12-04T10:46:52.139" v="95" actId="20577"/>
          <ac:spMkLst>
            <pc:docMk/>
            <pc:sldMk cId="1486829724" sldId="562"/>
            <ac:spMk id="2" creationId="{00000000-0000-0000-0000-000000000000}"/>
          </ac:spMkLst>
        </pc:spChg>
        <pc:spChg chg="del">
          <ac:chgData name="Vojislav Mihailovic" userId="e645eee0-a464-4e56-a54a-a2899c5cbb6d" providerId="ADAL" clId="{7C2298FC-1503-410F-B2D4-CF594746496C}" dt="2019-12-04T11:25:13.647" v="251" actId="478"/>
          <ac:spMkLst>
            <pc:docMk/>
            <pc:sldMk cId="1486829724" sldId="562"/>
            <ac:spMk id="7" creationId="{B7283850-B116-4CC9-9985-2D78E1176A52}"/>
          </ac:spMkLst>
        </pc:spChg>
        <pc:spChg chg="mod">
          <ac:chgData name="Vojislav Mihailovic" userId="e645eee0-a464-4e56-a54a-a2899c5cbb6d" providerId="ADAL" clId="{7C2298FC-1503-410F-B2D4-CF594746496C}" dt="2019-12-04T10:46:33.474" v="64" actId="20577"/>
          <ac:spMkLst>
            <pc:docMk/>
            <pc:sldMk cId="1486829724" sldId="562"/>
            <ac:spMk id="9" creationId="{A9069202-0121-439D-AA94-1595AD289EBD}"/>
          </ac:spMkLst>
        </pc:spChg>
        <pc:graphicFrameChg chg="mod">
          <ac:chgData name="Vojislav Mihailovic" userId="e645eee0-a464-4e56-a54a-a2899c5cbb6d" providerId="ADAL" clId="{7C2298FC-1503-410F-B2D4-CF594746496C}" dt="2019-12-04T11:25:16.026" v="252" actId="14100"/>
          <ac:graphicFrameMkLst>
            <pc:docMk/>
            <pc:sldMk cId="1486829724" sldId="562"/>
            <ac:graphicFrameMk id="11" creationId="{76CD3D2C-A353-4994-8F54-0EFC1F840BCD}"/>
          </ac:graphicFrameMkLst>
        </pc:graphicFrameChg>
      </pc:sldChg>
      <pc:sldChg chg="addSp delSp modSp mod ord">
        <pc:chgData name="Vojislav Mihailovic" userId="e645eee0-a464-4e56-a54a-a2899c5cbb6d" providerId="ADAL" clId="{7C2298FC-1503-410F-B2D4-CF594746496C}" dt="2019-12-04T14:15:45.031" v="969"/>
        <pc:sldMkLst>
          <pc:docMk/>
          <pc:sldMk cId="629268000" sldId="591"/>
        </pc:sldMkLst>
        <pc:spChg chg="mod">
          <ac:chgData name="Vojislav Mihailovic" userId="e645eee0-a464-4e56-a54a-a2899c5cbb6d" providerId="ADAL" clId="{7C2298FC-1503-410F-B2D4-CF594746496C}" dt="2019-12-04T11:34:00.555" v="329" actId="20577"/>
          <ac:spMkLst>
            <pc:docMk/>
            <pc:sldMk cId="629268000" sldId="591"/>
            <ac:spMk id="2" creationId="{00000000-0000-0000-0000-000000000000}"/>
          </ac:spMkLst>
        </pc:spChg>
        <pc:spChg chg="del">
          <ac:chgData name="Vojislav Mihailovic" userId="e645eee0-a464-4e56-a54a-a2899c5cbb6d" providerId="ADAL" clId="{7C2298FC-1503-410F-B2D4-CF594746496C}" dt="2019-12-04T11:07:06.159" v="100" actId="478"/>
          <ac:spMkLst>
            <pc:docMk/>
            <pc:sldMk cId="629268000" sldId="591"/>
            <ac:spMk id="3" creationId="{EBC239DF-B99B-4D10-A212-BD7B6AFAA201}"/>
          </ac:spMkLst>
        </pc:spChg>
        <pc:spChg chg="del">
          <ac:chgData name="Vojislav Mihailovic" userId="e645eee0-a464-4e56-a54a-a2899c5cbb6d" providerId="ADAL" clId="{7C2298FC-1503-410F-B2D4-CF594746496C}" dt="2019-12-04T11:25:20.059" v="253" actId="478"/>
          <ac:spMkLst>
            <pc:docMk/>
            <pc:sldMk cId="629268000" sldId="591"/>
            <ac:spMk id="7" creationId="{B7283850-B116-4CC9-9985-2D78E1176A52}"/>
          </ac:spMkLst>
        </pc:spChg>
        <pc:spChg chg="mod">
          <ac:chgData name="Vojislav Mihailovic" userId="e645eee0-a464-4e56-a54a-a2899c5cbb6d" providerId="ADAL" clId="{7C2298FC-1503-410F-B2D4-CF594746496C}" dt="2019-12-04T11:16:43.252" v="188" actId="27636"/>
          <ac:spMkLst>
            <pc:docMk/>
            <pc:sldMk cId="629268000" sldId="591"/>
            <ac:spMk id="8" creationId="{6FAB3A2F-23F7-493E-8578-EE950C436E54}"/>
          </ac:spMkLst>
        </pc:spChg>
        <pc:spChg chg="mod">
          <ac:chgData name="Vojislav Mihailovic" userId="e645eee0-a464-4e56-a54a-a2899c5cbb6d" providerId="ADAL" clId="{7C2298FC-1503-410F-B2D4-CF594746496C}" dt="2019-12-04T11:25:07.075" v="250" actId="6549"/>
          <ac:spMkLst>
            <pc:docMk/>
            <pc:sldMk cId="629268000" sldId="591"/>
            <ac:spMk id="9" creationId="{12158E96-6E63-4E23-9E6B-3AB932AB6B05}"/>
          </ac:spMkLst>
        </pc:spChg>
        <pc:spChg chg="add mod">
          <ac:chgData name="Vojislav Mihailovic" userId="e645eee0-a464-4e56-a54a-a2899c5cbb6d" providerId="ADAL" clId="{7C2298FC-1503-410F-B2D4-CF594746496C}" dt="2019-12-04T11:26:30.471" v="264" actId="14100"/>
          <ac:spMkLst>
            <pc:docMk/>
            <pc:sldMk cId="629268000" sldId="591"/>
            <ac:spMk id="10" creationId="{117CBC42-532C-4CB3-9A11-F8DF2DD02F8C}"/>
          </ac:spMkLst>
        </pc:spChg>
        <pc:graphicFrameChg chg="mod">
          <ac:chgData name="Vojislav Mihailovic" userId="e645eee0-a464-4e56-a54a-a2899c5cbb6d" providerId="ADAL" clId="{7C2298FC-1503-410F-B2D4-CF594746496C}" dt="2019-12-04T11:26:18.423" v="261"/>
          <ac:graphicFrameMkLst>
            <pc:docMk/>
            <pc:sldMk cId="629268000" sldId="591"/>
            <ac:graphicFrameMk id="11" creationId="{16F69699-BF5C-4B1C-9809-FF8C44272722}"/>
          </ac:graphicFrameMkLst>
        </pc:graphicFrameChg>
        <pc:graphicFrameChg chg="mod">
          <ac:chgData name="Vojislav Mihailovic" userId="e645eee0-a464-4e56-a54a-a2899c5cbb6d" providerId="ADAL" clId="{7C2298FC-1503-410F-B2D4-CF594746496C}" dt="2019-12-04T14:15:45.031" v="969"/>
          <ac:graphicFrameMkLst>
            <pc:docMk/>
            <pc:sldMk cId="629268000" sldId="591"/>
            <ac:graphicFrameMk id="12" creationId="{E80BC2B9-40A0-4411-8C23-AFE11A27CADC}"/>
          </ac:graphicFrameMkLst>
        </pc:graphicFrameChg>
      </pc:sldChg>
      <pc:sldChg chg="addSp delSp modSp add mod ord">
        <pc:chgData name="Vojislav Mihailovic" userId="e645eee0-a464-4e56-a54a-a2899c5cbb6d" providerId="ADAL" clId="{7C2298FC-1503-410F-B2D4-CF594746496C}" dt="2019-12-04T11:46:12.316" v="570" actId="20577"/>
        <pc:sldMkLst>
          <pc:docMk/>
          <pc:sldMk cId="1253643016" sldId="596"/>
        </pc:sldMkLst>
        <pc:spChg chg="mod">
          <ac:chgData name="Vojislav Mihailovic" userId="e645eee0-a464-4e56-a54a-a2899c5cbb6d" providerId="ADAL" clId="{7C2298FC-1503-410F-B2D4-CF594746496C}" dt="2019-12-04T11:46:12.316" v="570" actId="20577"/>
          <ac:spMkLst>
            <pc:docMk/>
            <pc:sldMk cId="1253643016" sldId="596"/>
            <ac:spMk id="2" creationId="{00000000-0000-0000-0000-000000000000}"/>
          </ac:spMkLst>
        </pc:spChg>
        <pc:spChg chg="add mod">
          <ac:chgData name="Vojislav Mihailovic" userId="e645eee0-a464-4e56-a54a-a2899c5cbb6d" providerId="ADAL" clId="{7C2298FC-1503-410F-B2D4-CF594746496C}" dt="2019-12-04T11:42:35.235" v="482" actId="27636"/>
          <ac:spMkLst>
            <pc:docMk/>
            <pc:sldMk cId="1253643016" sldId="596"/>
            <ac:spMk id="8" creationId="{2604C915-7C8C-44E6-A632-54F9E0493654}"/>
          </ac:spMkLst>
        </pc:spChg>
        <pc:spChg chg="del">
          <ac:chgData name="Vojislav Mihailovic" userId="e645eee0-a464-4e56-a54a-a2899c5cbb6d" providerId="ADAL" clId="{7C2298FC-1503-410F-B2D4-CF594746496C}" dt="2019-12-04T11:40:16.613" v="438" actId="478"/>
          <ac:spMkLst>
            <pc:docMk/>
            <pc:sldMk cId="1253643016" sldId="596"/>
            <ac:spMk id="9" creationId="{A9069202-0121-439D-AA94-1595AD289EBD}"/>
          </ac:spMkLst>
        </pc:spChg>
        <pc:spChg chg="add mod">
          <ac:chgData name="Vojislav Mihailovic" userId="e645eee0-a464-4e56-a54a-a2899c5cbb6d" providerId="ADAL" clId="{7C2298FC-1503-410F-B2D4-CF594746496C}" dt="2019-12-04T11:44:38.039" v="532" actId="1076"/>
          <ac:spMkLst>
            <pc:docMk/>
            <pc:sldMk cId="1253643016" sldId="596"/>
            <ac:spMk id="10" creationId="{E78A543C-519F-4D13-8F47-700185E73545}"/>
          </ac:spMkLst>
        </pc:spChg>
        <pc:spChg chg="add mod">
          <ac:chgData name="Vojislav Mihailovic" userId="e645eee0-a464-4e56-a54a-a2899c5cbb6d" providerId="ADAL" clId="{7C2298FC-1503-410F-B2D4-CF594746496C}" dt="2019-12-04T11:44:43.066" v="533" actId="1076"/>
          <ac:spMkLst>
            <pc:docMk/>
            <pc:sldMk cId="1253643016" sldId="596"/>
            <ac:spMk id="12" creationId="{BB0CA923-C7BA-4438-A343-5C24BD901174}"/>
          </ac:spMkLst>
        </pc:spChg>
        <pc:spChg chg="mod">
          <ac:chgData name="Vojislav Mihailovic" userId="e645eee0-a464-4e56-a54a-a2899c5cbb6d" providerId="ADAL" clId="{7C2298FC-1503-410F-B2D4-CF594746496C}" dt="2019-12-04T11:41:53.197" v="475" actId="20577"/>
          <ac:spMkLst>
            <pc:docMk/>
            <pc:sldMk cId="1253643016" sldId="596"/>
            <ac:spMk id="14" creationId="{00000000-0000-0000-0000-000000000000}"/>
          </ac:spMkLst>
        </pc:spChg>
        <pc:graphicFrameChg chg="add mod">
          <ac:chgData name="Vojislav Mihailovic" userId="e645eee0-a464-4e56-a54a-a2899c5cbb6d" providerId="ADAL" clId="{7C2298FC-1503-410F-B2D4-CF594746496C}" dt="2019-12-04T11:43:01.809" v="509"/>
          <ac:graphicFrameMkLst>
            <pc:docMk/>
            <pc:sldMk cId="1253643016" sldId="596"/>
            <ac:graphicFrameMk id="6" creationId="{A9ACB6F2-DC45-43F8-AE25-463629FC84BC}"/>
          </ac:graphicFrameMkLst>
        </pc:graphicFrameChg>
        <pc:graphicFrameChg chg="add mod">
          <ac:chgData name="Vojislav Mihailovic" userId="e645eee0-a464-4e56-a54a-a2899c5cbb6d" providerId="ADAL" clId="{7C2298FC-1503-410F-B2D4-CF594746496C}" dt="2019-12-04T11:39:11.468" v="383" actId="404"/>
          <ac:graphicFrameMkLst>
            <pc:docMk/>
            <pc:sldMk cId="1253643016" sldId="596"/>
            <ac:graphicFrameMk id="7" creationId="{B8B3C4E2-782C-45F1-8E0D-FD0939E48E6C}"/>
          </ac:graphicFrameMkLst>
        </pc:graphicFrameChg>
        <pc:graphicFrameChg chg="del">
          <ac:chgData name="Vojislav Mihailovic" userId="e645eee0-a464-4e56-a54a-a2899c5cbb6d" providerId="ADAL" clId="{7C2298FC-1503-410F-B2D4-CF594746496C}" dt="2019-12-04T11:35:09.344" v="332" actId="478"/>
          <ac:graphicFrameMkLst>
            <pc:docMk/>
            <pc:sldMk cId="1253643016" sldId="596"/>
            <ac:graphicFrameMk id="11" creationId="{76CD3D2C-A353-4994-8F54-0EFC1F840BCD}"/>
          </ac:graphicFrameMkLst>
        </pc:graphicFrameChg>
      </pc:sldChg>
      <pc:sldChg chg="addSp delSp modSp add del mod ord">
        <pc:chgData name="Vojislav Mihailovic" userId="e645eee0-a464-4e56-a54a-a2899c5cbb6d" providerId="ADAL" clId="{7C2298FC-1503-410F-B2D4-CF594746496C}" dt="2019-12-04T12:53:17.842" v="822" actId="2696"/>
        <pc:sldMkLst>
          <pc:docMk/>
          <pc:sldMk cId="961799040" sldId="597"/>
        </pc:sldMkLst>
        <pc:spChg chg="mod">
          <ac:chgData name="Vojislav Mihailovic" userId="e645eee0-a464-4e56-a54a-a2899c5cbb6d" providerId="ADAL" clId="{7C2298FC-1503-410F-B2D4-CF594746496C}" dt="2019-12-04T11:55:03.146" v="675" actId="20577"/>
          <ac:spMkLst>
            <pc:docMk/>
            <pc:sldMk cId="961799040" sldId="597"/>
            <ac:spMk id="2" creationId="{00000000-0000-0000-0000-000000000000}"/>
          </ac:spMkLst>
        </pc:spChg>
        <pc:spChg chg="mod">
          <ac:chgData name="Vojislav Mihailovic" userId="e645eee0-a464-4e56-a54a-a2899c5cbb6d" providerId="ADAL" clId="{7C2298FC-1503-410F-B2D4-CF594746496C}" dt="2019-12-04T11:46:39.628" v="574" actId="27636"/>
          <ac:spMkLst>
            <pc:docMk/>
            <pc:sldMk cId="961799040" sldId="597"/>
            <ac:spMk id="8" creationId="{6FAB3A2F-23F7-493E-8578-EE950C436E54}"/>
          </ac:spMkLst>
        </pc:spChg>
        <pc:spChg chg="mod">
          <ac:chgData name="Vojislav Mihailovic" userId="e645eee0-a464-4e56-a54a-a2899c5cbb6d" providerId="ADAL" clId="{7C2298FC-1503-410F-B2D4-CF594746496C}" dt="2019-12-04T11:51:56.296" v="639" actId="6549"/>
          <ac:spMkLst>
            <pc:docMk/>
            <pc:sldMk cId="961799040" sldId="597"/>
            <ac:spMk id="9" creationId="{12158E96-6E63-4E23-9E6B-3AB932AB6B05}"/>
          </ac:spMkLst>
        </pc:spChg>
        <pc:spChg chg="del">
          <ac:chgData name="Vojislav Mihailovic" userId="e645eee0-a464-4e56-a54a-a2899c5cbb6d" providerId="ADAL" clId="{7C2298FC-1503-410F-B2D4-CF594746496C}" dt="2019-12-04T11:45:46.686" v="537" actId="478"/>
          <ac:spMkLst>
            <pc:docMk/>
            <pc:sldMk cId="961799040" sldId="597"/>
            <ac:spMk id="10" creationId="{117CBC42-532C-4CB3-9A11-F8DF2DD02F8C}"/>
          </ac:spMkLst>
        </pc:spChg>
        <pc:spChg chg="add mod">
          <ac:chgData name="Vojislav Mihailovic" userId="e645eee0-a464-4e56-a54a-a2899c5cbb6d" providerId="ADAL" clId="{7C2298FC-1503-410F-B2D4-CF594746496C}" dt="2019-12-04T11:55:43.266" v="688" actId="1035"/>
          <ac:spMkLst>
            <pc:docMk/>
            <pc:sldMk cId="961799040" sldId="597"/>
            <ac:spMk id="15" creationId="{8FDD6533-FE58-48D0-B479-395318F33BF2}"/>
          </ac:spMkLst>
        </pc:spChg>
        <pc:graphicFrameChg chg="del mod">
          <ac:chgData name="Vojislav Mihailovic" userId="e645eee0-a464-4e56-a54a-a2899c5cbb6d" providerId="ADAL" clId="{7C2298FC-1503-410F-B2D4-CF594746496C}" dt="2019-12-04T11:47:46.206" v="605" actId="478"/>
          <ac:graphicFrameMkLst>
            <pc:docMk/>
            <pc:sldMk cId="961799040" sldId="597"/>
            <ac:graphicFrameMk id="11" creationId="{16F69699-BF5C-4B1C-9809-FF8C44272722}"/>
          </ac:graphicFrameMkLst>
        </pc:graphicFrameChg>
        <pc:graphicFrameChg chg="del">
          <ac:chgData name="Vojislav Mihailovic" userId="e645eee0-a464-4e56-a54a-a2899c5cbb6d" providerId="ADAL" clId="{7C2298FC-1503-410F-B2D4-CF594746496C}" dt="2019-12-04T11:45:45.486" v="536" actId="478"/>
          <ac:graphicFrameMkLst>
            <pc:docMk/>
            <pc:sldMk cId="961799040" sldId="597"/>
            <ac:graphicFrameMk id="12" creationId="{E80BC2B9-40A0-4411-8C23-AFE11A27CADC}"/>
          </ac:graphicFrameMkLst>
        </pc:graphicFrameChg>
        <pc:graphicFrameChg chg="add mod">
          <ac:chgData name="Vojislav Mihailovic" userId="e645eee0-a464-4e56-a54a-a2899c5cbb6d" providerId="ADAL" clId="{7C2298FC-1503-410F-B2D4-CF594746496C}" dt="2019-12-04T11:55:09.677" v="678" actId="1035"/>
          <ac:graphicFrameMkLst>
            <pc:docMk/>
            <pc:sldMk cId="961799040" sldId="597"/>
            <ac:graphicFrameMk id="13" creationId="{54B6EAB7-6ACF-49DC-B534-0BBC72D9E48E}"/>
          </ac:graphicFrameMkLst>
        </pc:graphicFrameChg>
        <pc:graphicFrameChg chg="add mod">
          <ac:chgData name="Vojislav Mihailovic" userId="e645eee0-a464-4e56-a54a-a2899c5cbb6d" providerId="ADAL" clId="{7C2298FC-1503-410F-B2D4-CF594746496C}" dt="2019-12-04T11:55:09.677" v="678" actId="1035"/>
          <ac:graphicFrameMkLst>
            <pc:docMk/>
            <pc:sldMk cId="961799040" sldId="597"/>
            <ac:graphicFrameMk id="14" creationId="{C44EE09E-9F61-458A-9C0B-C669F0C9C989}"/>
          </ac:graphicFrameMkLst>
        </pc:graphicFrameChg>
      </pc:sldChg>
      <pc:sldChg chg="modSp add mod ord">
        <pc:chgData name="Vojislav Mihailovic" userId="e645eee0-a464-4e56-a54a-a2899c5cbb6d" providerId="ADAL" clId="{7C2298FC-1503-410F-B2D4-CF594746496C}" dt="2019-12-04T12:01:03.920" v="766"/>
        <pc:sldMkLst>
          <pc:docMk/>
          <pc:sldMk cId="1554242731" sldId="598"/>
        </pc:sldMkLst>
        <pc:spChg chg="mod">
          <ac:chgData name="Vojislav Mihailovic" userId="e645eee0-a464-4e56-a54a-a2899c5cbb6d" providerId="ADAL" clId="{7C2298FC-1503-410F-B2D4-CF594746496C}" dt="2019-12-04T11:56:18.241" v="731" actId="20577"/>
          <ac:spMkLst>
            <pc:docMk/>
            <pc:sldMk cId="1554242731" sldId="598"/>
            <ac:spMk id="2" creationId="{00000000-0000-0000-0000-000000000000}"/>
          </ac:spMkLst>
        </pc:spChg>
        <pc:spChg chg="mod">
          <ac:chgData name="Vojislav Mihailovic" userId="e645eee0-a464-4e56-a54a-a2899c5cbb6d" providerId="ADAL" clId="{7C2298FC-1503-410F-B2D4-CF594746496C}" dt="2019-12-04T11:54:09.336" v="645" actId="27636"/>
          <ac:spMkLst>
            <pc:docMk/>
            <pc:sldMk cId="1554242731" sldId="598"/>
            <ac:spMk id="9" creationId="{A9069202-0121-439D-AA94-1595AD289EBD}"/>
          </ac:spMkLst>
        </pc:spChg>
        <pc:spChg chg="mod">
          <ac:chgData name="Vojislav Mihailovic" userId="e645eee0-a464-4e56-a54a-a2899c5cbb6d" providerId="ADAL" clId="{7C2298FC-1503-410F-B2D4-CF594746496C}" dt="2019-12-04T11:54:11.847" v="646" actId="20577"/>
          <ac:spMkLst>
            <pc:docMk/>
            <pc:sldMk cId="1554242731" sldId="598"/>
            <ac:spMk id="14" creationId="{00000000-0000-0000-0000-000000000000}"/>
          </ac:spMkLst>
        </pc:spChg>
        <pc:graphicFrameChg chg="mod">
          <ac:chgData name="Vojislav Mihailovic" userId="e645eee0-a464-4e56-a54a-a2899c5cbb6d" providerId="ADAL" clId="{7C2298FC-1503-410F-B2D4-CF594746496C}" dt="2019-12-04T12:01:03.920" v="766"/>
          <ac:graphicFrameMkLst>
            <pc:docMk/>
            <pc:sldMk cId="1554242731" sldId="598"/>
            <ac:graphicFrameMk id="11" creationId="{76CD3D2C-A353-4994-8F54-0EFC1F840BCD}"/>
          </ac:graphicFrameMkLst>
        </pc:graphicFrameChg>
      </pc:sldChg>
      <pc:sldChg chg="modSp add mod">
        <pc:chgData name="Vojislav Mihailovic" userId="e645eee0-a464-4e56-a54a-a2899c5cbb6d" providerId="ADAL" clId="{7C2298FC-1503-410F-B2D4-CF594746496C}" dt="2019-12-04T12:52:56.545" v="820" actId="20577"/>
        <pc:sldMkLst>
          <pc:docMk/>
          <pc:sldMk cId="2650832720" sldId="599"/>
        </pc:sldMkLst>
        <pc:spChg chg="mod">
          <ac:chgData name="Vojislav Mihailovic" userId="e645eee0-a464-4e56-a54a-a2899c5cbb6d" providerId="ADAL" clId="{7C2298FC-1503-410F-B2D4-CF594746496C}" dt="2019-12-04T12:52:56.545" v="820" actId="20577"/>
          <ac:spMkLst>
            <pc:docMk/>
            <pc:sldMk cId="2650832720" sldId="599"/>
            <ac:spMk id="2" creationId="{00000000-0000-0000-0000-000000000000}"/>
          </ac:spMkLst>
        </pc:spChg>
        <pc:spChg chg="mod">
          <ac:chgData name="Vojislav Mihailovic" userId="e645eee0-a464-4e56-a54a-a2899c5cbb6d" providerId="ADAL" clId="{7C2298FC-1503-410F-B2D4-CF594746496C}" dt="2019-12-04T12:52:32.641" v="794" actId="27636"/>
          <ac:spMkLst>
            <pc:docMk/>
            <pc:sldMk cId="2650832720" sldId="599"/>
            <ac:spMk id="9" creationId="{A9069202-0121-439D-AA94-1595AD289EBD}"/>
          </ac:spMkLst>
        </pc:spChg>
        <pc:graphicFrameChg chg="mod">
          <ac:chgData name="Vojislav Mihailovic" userId="e645eee0-a464-4e56-a54a-a2899c5cbb6d" providerId="ADAL" clId="{7C2298FC-1503-410F-B2D4-CF594746496C}" dt="2019-12-04T12:33:41.555" v="792" actId="1076"/>
          <ac:graphicFrameMkLst>
            <pc:docMk/>
            <pc:sldMk cId="2650832720" sldId="599"/>
            <ac:graphicFrameMk id="11" creationId="{76CD3D2C-A353-4994-8F54-0EFC1F840BCD}"/>
          </ac:graphicFrameMkLst>
        </pc:graphicFrameChg>
      </pc:sldChg>
      <pc:sldChg chg="modSp add mod ord">
        <pc:chgData name="Vojislav Mihailovic" userId="e645eee0-a464-4e56-a54a-a2899c5cbb6d" providerId="ADAL" clId="{7C2298FC-1503-410F-B2D4-CF594746496C}" dt="2019-12-04T14:16:58.678" v="1012" actId="20577"/>
        <pc:sldMkLst>
          <pc:docMk/>
          <pc:sldMk cId="1504219058" sldId="600"/>
        </pc:sldMkLst>
        <pc:spChg chg="mod">
          <ac:chgData name="Vojislav Mihailovic" userId="e645eee0-a464-4e56-a54a-a2899c5cbb6d" providerId="ADAL" clId="{7C2298FC-1503-410F-B2D4-CF594746496C}" dt="2019-12-04T14:16:58.678" v="1012" actId="20577"/>
          <ac:spMkLst>
            <pc:docMk/>
            <pc:sldMk cId="1504219058" sldId="600"/>
            <ac:spMk id="2" creationId="{00000000-0000-0000-0000-000000000000}"/>
          </ac:spMkLst>
        </pc:spChg>
        <pc:spChg chg="mod">
          <ac:chgData name="Vojislav Mihailovic" userId="e645eee0-a464-4e56-a54a-a2899c5cbb6d" providerId="ADAL" clId="{7C2298FC-1503-410F-B2D4-CF594746496C}" dt="2019-12-04T12:53:34.145" v="827" actId="20577"/>
          <ac:spMkLst>
            <pc:docMk/>
            <pc:sldMk cId="1504219058" sldId="600"/>
            <ac:spMk id="8" creationId="{6FAB3A2F-23F7-493E-8578-EE950C436E54}"/>
          </ac:spMkLst>
        </pc:spChg>
        <pc:spChg chg="mod">
          <ac:chgData name="Vojislav Mihailovic" userId="e645eee0-a464-4e56-a54a-a2899c5cbb6d" providerId="ADAL" clId="{7C2298FC-1503-410F-B2D4-CF594746496C}" dt="2019-12-04T12:56:34.653" v="866" actId="6549"/>
          <ac:spMkLst>
            <pc:docMk/>
            <pc:sldMk cId="1504219058" sldId="600"/>
            <ac:spMk id="9" creationId="{12158E96-6E63-4E23-9E6B-3AB932AB6B05}"/>
          </ac:spMkLst>
        </pc:spChg>
        <pc:spChg chg="mod">
          <ac:chgData name="Vojislav Mihailovic" userId="e645eee0-a464-4e56-a54a-a2899c5cbb6d" providerId="ADAL" clId="{7C2298FC-1503-410F-B2D4-CF594746496C}" dt="2019-12-04T12:54:48.393" v="849" actId="14100"/>
          <ac:spMkLst>
            <pc:docMk/>
            <pc:sldMk cId="1504219058" sldId="600"/>
            <ac:spMk id="15" creationId="{8FDD6533-FE58-48D0-B479-395318F33BF2}"/>
          </ac:spMkLst>
        </pc:spChg>
        <pc:graphicFrameChg chg="mod">
          <ac:chgData name="Vojislav Mihailovic" userId="e645eee0-a464-4e56-a54a-a2899c5cbb6d" providerId="ADAL" clId="{7C2298FC-1503-410F-B2D4-CF594746496C}" dt="2019-12-04T12:54:42.925" v="847"/>
          <ac:graphicFrameMkLst>
            <pc:docMk/>
            <pc:sldMk cId="1504219058" sldId="600"/>
            <ac:graphicFrameMk id="14" creationId="{C44EE09E-9F61-458A-9C0B-C669F0C9C989}"/>
          </ac:graphicFrameMkLst>
        </pc:graphicFrameChg>
      </pc:sldChg>
      <pc:sldChg chg="modSp add mod ord">
        <pc:chgData name="Vojislav Mihailovic" userId="e645eee0-a464-4e56-a54a-a2899c5cbb6d" providerId="ADAL" clId="{7C2298FC-1503-410F-B2D4-CF594746496C}" dt="2019-12-04T14:17:32.928" v="1020" actId="20577"/>
        <pc:sldMkLst>
          <pc:docMk/>
          <pc:sldMk cId="1023477765" sldId="601"/>
        </pc:sldMkLst>
        <pc:spChg chg="mod">
          <ac:chgData name="Vojislav Mihailovic" userId="e645eee0-a464-4e56-a54a-a2899c5cbb6d" providerId="ADAL" clId="{7C2298FC-1503-410F-B2D4-CF594746496C}" dt="2019-12-04T14:17:32.928" v="1020" actId="20577"/>
          <ac:spMkLst>
            <pc:docMk/>
            <pc:sldMk cId="1023477765" sldId="601"/>
            <ac:spMk id="2" creationId="{00000000-0000-0000-0000-000000000000}"/>
          </ac:spMkLst>
        </pc:spChg>
        <pc:spChg chg="mod">
          <ac:chgData name="Vojislav Mihailovic" userId="e645eee0-a464-4e56-a54a-a2899c5cbb6d" providerId="ADAL" clId="{7C2298FC-1503-410F-B2D4-CF594746496C}" dt="2019-12-04T12:57:22.343" v="869"/>
          <ac:spMkLst>
            <pc:docMk/>
            <pc:sldMk cId="1023477765" sldId="601"/>
            <ac:spMk id="9" creationId="{A9069202-0121-439D-AA94-1595AD289EBD}"/>
          </ac:spMkLst>
        </pc:spChg>
        <pc:graphicFrameChg chg="mod">
          <ac:chgData name="Vojislav Mihailovic" userId="e645eee0-a464-4e56-a54a-a2899c5cbb6d" providerId="ADAL" clId="{7C2298FC-1503-410F-B2D4-CF594746496C}" dt="2019-12-04T12:58:43.673" v="893"/>
          <ac:graphicFrameMkLst>
            <pc:docMk/>
            <pc:sldMk cId="1023477765" sldId="601"/>
            <ac:graphicFrameMk id="11" creationId="{76CD3D2C-A353-4994-8F54-0EFC1F840BCD}"/>
          </ac:graphicFrameMkLst>
        </pc:graphicFrameChg>
      </pc:sldChg>
      <pc:sldChg chg="modSp add mod">
        <pc:chgData name="Vojislav Mihailovic" userId="e645eee0-a464-4e56-a54a-a2899c5cbb6d" providerId="ADAL" clId="{7C2298FC-1503-410F-B2D4-CF594746496C}" dt="2019-12-04T13:01:19.546" v="930" actId="6549"/>
        <pc:sldMkLst>
          <pc:docMk/>
          <pc:sldMk cId="1018543747" sldId="602"/>
        </pc:sldMkLst>
        <pc:spChg chg="mod">
          <ac:chgData name="Vojislav Mihailovic" userId="e645eee0-a464-4e56-a54a-a2899c5cbb6d" providerId="ADAL" clId="{7C2298FC-1503-410F-B2D4-CF594746496C}" dt="2019-12-04T13:01:19.546" v="930" actId="6549"/>
          <ac:spMkLst>
            <pc:docMk/>
            <pc:sldMk cId="1018543747" sldId="602"/>
            <ac:spMk id="2" creationId="{00000000-0000-0000-0000-000000000000}"/>
          </ac:spMkLst>
        </pc:spChg>
        <pc:spChg chg="mod">
          <ac:chgData name="Vojislav Mihailovic" userId="e645eee0-a464-4e56-a54a-a2899c5cbb6d" providerId="ADAL" clId="{7C2298FC-1503-410F-B2D4-CF594746496C}" dt="2019-12-04T13:00:37.166" v="904"/>
          <ac:spMkLst>
            <pc:docMk/>
            <pc:sldMk cId="1018543747" sldId="602"/>
            <ac:spMk id="9" creationId="{A9069202-0121-439D-AA94-1595AD289EBD}"/>
          </ac:spMkLst>
        </pc:spChg>
        <pc:graphicFrameChg chg="mod">
          <ac:chgData name="Vojislav Mihailovic" userId="e645eee0-a464-4e56-a54a-a2899c5cbb6d" providerId="ADAL" clId="{7C2298FC-1503-410F-B2D4-CF594746496C}" dt="2019-12-04T13:00:13.335" v="903" actId="207"/>
          <ac:graphicFrameMkLst>
            <pc:docMk/>
            <pc:sldMk cId="1018543747" sldId="602"/>
            <ac:graphicFrameMk id="11" creationId="{76CD3D2C-A353-4994-8F54-0EFC1F840BCD}"/>
          </ac:graphicFrameMkLst>
        </pc:graphicFrameChg>
      </pc:sldChg>
      <pc:sldChg chg="modSp add mod modTransition">
        <pc:chgData name="Vojislav Mihailovic" userId="e645eee0-a464-4e56-a54a-a2899c5cbb6d" providerId="ADAL" clId="{7C2298FC-1503-410F-B2D4-CF594746496C}" dt="2019-12-04T14:21:09.421" v="1105"/>
        <pc:sldMkLst>
          <pc:docMk/>
          <pc:sldMk cId="537794801" sldId="603"/>
        </pc:sldMkLst>
        <pc:spChg chg="mod">
          <ac:chgData name="Vojislav Mihailovic" userId="e645eee0-a464-4e56-a54a-a2899c5cbb6d" providerId="ADAL" clId="{7C2298FC-1503-410F-B2D4-CF594746496C}" dt="2019-12-04T14:20:36.188" v="1069" actId="20577"/>
          <ac:spMkLst>
            <pc:docMk/>
            <pc:sldMk cId="537794801" sldId="603"/>
            <ac:spMk id="2" creationId="{00000000-0000-0000-0000-000000000000}"/>
          </ac:spMkLst>
        </pc:spChg>
        <pc:spChg chg="mod">
          <ac:chgData name="Vojislav Mihailovic" userId="e645eee0-a464-4e56-a54a-a2899c5cbb6d" providerId="ADAL" clId="{7C2298FC-1503-410F-B2D4-CF594746496C}" dt="2019-12-04T14:21:03.187" v="1104" actId="20577"/>
          <ac:spMkLst>
            <pc:docMk/>
            <pc:sldMk cId="537794801" sldId="603"/>
            <ac:spMk id="14" creationId="{00000000-0000-0000-0000-000000000000}"/>
          </ac:spMkLst>
        </pc:spChg>
        <pc:graphicFrameChg chg="mod">
          <ac:chgData name="Vojislav Mihailovic" userId="e645eee0-a464-4e56-a54a-a2899c5cbb6d" providerId="ADAL" clId="{7C2298FC-1503-410F-B2D4-CF594746496C}" dt="2019-12-04T14:20:28.109" v="1051" actId="207"/>
          <ac:graphicFrameMkLst>
            <pc:docMk/>
            <pc:sldMk cId="537794801" sldId="603"/>
            <ac:graphicFrameMk id="11" creationId="{76CD3D2C-A353-4994-8F54-0EFC1F840BCD}"/>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130201185265173"/>
          <c:y val="3.4677111428356021E-2"/>
          <c:w val="0.54869798814734816"/>
          <c:h val="0.93443609717422338"/>
        </c:manualLayout>
      </c:layout>
      <c:barChart>
        <c:barDir val="bar"/>
        <c:grouping val="clustered"/>
        <c:varyColors val="0"/>
        <c:ser>
          <c:idx val="0"/>
          <c:order val="0"/>
          <c:tx>
            <c:strRef>
              <c:f>Sheet1!$B$1</c:f>
              <c:strCache>
                <c:ptCount val="1"/>
                <c:pt idx="0">
                  <c:v>Column1</c:v>
                </c:pt>
              </c:strCache>
            </c:strRef>
          </c:tx>
          <c:spPr>
            <a:solidFill>
              <a:srgbClr val="009999"/>
            </a:solidFill>
            <a:ln>
              <a:solidFill>
                <a:sysClr val="window" lastClr="FFFFFF"/>
              </a:solidFill>
            </a:ln>
            <a:effectLst/>
          </c:spPr>
          <c:invertIfNegative val="0"/>
          <c:dPt>
            <c:idx val="9"/>
            <c:invertIfNegative val="0"/>
            <c:bubble3D val="0"/>
            <c:extLst>
              <c:ext xmlns:c16="http://schemas.microsoft.com/office/drawing/2014/chart" uri="{C3380CC4-5D6E-409C-BE32-E72D297353CC}">
                <c16:uniqueId val="{00000001-6C8C-4786-969B-9FFEE28BFF09}"/>
              </c:ext>
            </c:extLst>
          </c:dPt>
          <c:dPt>
            <c:idx val="10"/>
            <c:invertIfNegative val="0"/>
            <c:bubble3D val="0"/>
            <c:extLst>
              <c:ext xmlns:c16="http://schemas.microsoft.com/office/drawing/2014/chart" uri="{C3380CC4-5D6E-409C-BE32-E72D297353CC}">
                <c16:uniqueId val="{00000003-6C8C-4786-969B-9FFEE28BFF09}"/>
              </c:ext>
            </c:extLst>
          </c:dPt>
          <c:dPt>
            <c:idx val="11"/>
            <c:invertIfNegative val="0"/>
            <c:bubble3D val="0"/>
            <c:extLst>
              <c:ext xmlns:c16="http://schemas.microsoft.com/office/drawing/2014/chart" uri="{C3380CC4-5D6E-409C-BE32-E72D297353CC}">
                <c16:uniqueId val="{00000005-6C8C-4786-969B-9FFEE28BFF09}"/>
              </c:ext>
            </c:extLst>
          </c:dPt>
          <c:dPt>
            <c:idx val="12"/>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3-7E02-4A09-94E5-46FFB340899B}"/>
              </c:ext>
            </c:extLst>
          </c:dPt>
          <c:dLbls>
            <c:dLbl>
              <c:idx val="0"/>
              <c:numFmt formatCode="#&quot;%&quot;" sourceLinked="0"/>
              <c:spPr>
                <a:noFill/>
                <a:ln>
                  <a:noFill/>
                </a:ln>
                <a:effectLst/>
              </c:spPr>
              <c:txPr>
                <a:bodyPr/>
                <a:lstStyle/>
                <a:p>
                  <a:pPr>
                    <a:defRPr sz="1800" b="1">
                      <a:solidFill>
                        <a:schemeClr val="tx1"/>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6C8C-4786-969B-9FFEE28BFF09}"/>
                </c:ext>
              </c:extLst>
            </c:dLbl>
            <c:numFmt formatCode="#&quot;%&quot;" sourceLinked="0"/>
            <c:spPr>
              <a:noFill/>
              <a:ln>
                <a:noFill/>
              </a:ln>
              <a:effectLst/>
            </c:spPr>
            <c:txPr>
              <a:bodyPr/>
              <a:lstStyle/>
              <a:p>
                <a:pPr>
                  <a:defRPr sz="18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Raseljeni / Prognani</c:v>
                </c:pt>
                <c:pt idx="1">
                  <c:v>Pretnja / Problemi za državu / Treba ih deportovati</c:v>
                </c:pt>
                <c:pt idx="2">
                  <c:v>Sažaljenje / Saosećanje</c:v>
                </c:pt>
                <c:pt idx="3">
                  <c:v>Rat</c:v>
                </c:pt>
                <c:pt idx="4">
                  <c:v>Siromaštvo / Beda</c:v>
                </c:pt>
                <c:pt idx="5">
                  <c:v>Arapi / Muslimani / Sirijci</c:v>
                </c:pt>
                <c:pt idx="6">
                  <c:v>Ratovi 90-ih / Izbeglice iz Hrvatske iz Bosne</c:v>
                </c:pt>
                <c:pt idx="7">
                  <c:v>Kosovo</c:v>
                </c:pt>
                <c:pt idx="8">
                  <c:v>Tuga</c:v>
                </c:pt>
                <c:pt idx="9">
                  <c:v>Strah</c:v>
                </c:pt>
                <c:pt idx="10">
                  <c:v>Drugo</c:v>
                </c:pt>
                <c:pt idx="11">
                  <c:v>Ništa</c:v>
                </c:pt>
                <c:pt idx="12">
                  <c:v>Ne zna / Odbija</c:v>
                </c:pt>
              </c:strCache>
            </c:strRef>
          </c:cat>
          <c:val>
            <c:numRef>
              <c:f>Sheet1!$B$2:$B$14</c:f>
              <c:numCache>
                <c:formatCode>General</c:formatCode>
                <c:ptCount val="13"/>
                <c:pt idx="0">
                  <c:v>27.2</c:v>
                </c:pt>
                <c:pt idx="1">
                  <c:v>22</c:v>
                </c:pt>
                <c:pt idx="2">
                  <c:v>19</c:v>
                </c:pt>
                <c:pt idx="3">
                  <c:v>18.7</c:v>
                </c:pt>
                <c:pt idx="4">
                  <c:v>8.1999999999999993</c:v>
                </c:pt>
                <c:pt idx="5">
                  <c:v>6.4</c:v>
                </c:pt>
                <c:pt idx="6">
                  <c:v>5.0999999999999996</c:v>
                </c:pt>
                <c:pt idx="7">
                  <c:v>2.6</c:v>
                </c:pt>
                <c:pt idx="8">
                  <c:v>2.2999999999999998</c:v>
                </c:pt>
                <c:pt idx="9">
                  <c:v>1.7</c:v>
                </c:pt>
                <c:pt idx="10">
                  <c:v>6.5</c:v>
                </c:pt>
                <c:pt idx="11">
                  <c:v>1.1000000000000001</c:v>
                </c:pt>
                <c:pt idx="12">
                  <c:v>9.1999999999999993</c:v>
                </c:pt>
              </c:numCache>
            </c:numRef>
          </c:val>
          <c:extLst>
            <c:ext xmlns:c16="http://schemas.microsoft.com/office/drawing/2014/chart" uri="{C3380CC4-5D6E-409C-BE32-E72D297353CC}">
              <c16:uniqueId val="{00000006-6C8C-4786-969B-9FFEE28BFF09}"/>
            </c:ext>
          </c:extLst>
        </c:ser>
        <c:dLbls>
          <c:showLegendKey val="0"/>
          <c:showVal val="0"/>
          <c:showCatName val="0"/>
          <c:showSerName val="0"/>
          <c:showPercent val="0"/>
          <c:showBubbleSize val="0"/>
        </c:dLbls>
        <c:gapWidth val="20"/>
        <c:axId val="159793920"/>
        <c:axId val="159795456"/>
      </c:barChart>
      <c:catAx>
        <c:axId val="159793920"/>
        <c:scaling>
          <c:orientation val="maxMin"/>
        </c:scaling>
        <c:delete val="0"/>
        <c:axPos val="l"/>
        <c:numFmt formatCode="General" sourceLinked="0"/>
        <c:majorTickMark val="out"/>
        <c:minorTickMark val="none"/>
        <c:tickLblPos val="nextTo"/>
        <c:spPr>
          <a:ln>
            <a:noFill/>
          </a:ln>
        </c:spPr>
        <c:txPr>
          <a:bodyPr/>
          <a:lstStyle/>
          <a:p>
            <a:pPr>
              <a:defRPr lang="en-US"/>
            </a:pPr>
            <a:endParaRPr lang="en-US"/>
          </a:p>
        </c:txPr>
        <c:crossAx val="159795456"/>
        <c:crosses val="autoZero"/>
        <c:auto val="1"/>
        <c:lblAlgn val="ctr"/>
        <c:lblOffset val="100"/>
        <c:noMultiLvlLbl val="0"/>
      </c:catAx>
      <c:valAx>
        <c:axId val="159795456"/>
        <c:scaling>
          <c:orientation val="minMax"/>
        </c:scaling>
        <c:delete val="0"/>
        <c:axPos val="b"/>
        <c:numFmt formatCode="General" sourceLinked="1"/>
        <c:majorTickMark val="none"/>
        <c:minorTickMark val="none"/>
        <c:tickLblPos val="none"/>
        <c:spPr>
          <a:noFill/>
          <a:ln>
            <a:noFill/>
          </a:ln>
        </c:spPr>
        <c:crossAx val="159793920"/>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345647110638505"/>
          <c:y val="6.4794051898652257E-3"/>
          <c:w val="0.4618460878685437"/>
          <c:h val="0.99352051510851558"/>
        </c:manualLayout>
      </c:layout>
      <c:barChart>
        <c:barDir val="bar"/>
        <c:grouping val="clustered"/>
        <c:varyColors val="0"/>
        <c:ser>
          <c:idx val="0"/>
          <c:order val="0"/>
          <c:tx>
            <c:strRef>
              <c:f>Sheet1!$B$1</c:f>
              <c:strCache>
                <c:ptCount val="1"/>
                <c:pt idx="0">
                  <c:v>Column2</c:v>
                </c:pt>
              </c:strCache>
            </c:strRef>
          </c:tx>
          <c:spPr>
            <a:solidFill>
              <a:srgbClr val="FF585D"/>
            </a:solidFill>
            <a:ln>
              <a:solidFill>
                <a:sysClr val="window" lastClr="FFFFFF"/>
              </a:solidFill>
            </a:ln>
            <a:effectLst/>
          </c:spPr>
          <c:invertIfNegative val="0"/>
          <c:dPt>
            <c:idx val="9"/>
            <c:invertIfNegative val="0"/>
            <c:bubble3D val="0"/>
            <c:extLst>
              <c:ext xmlns:c16="http://schemas.microsoft.com/office/drawing/2014/chart" uri="{C3380CC4-5D6E-409C-BE32-E72D297353CC}">
                <c16:uniqueId val="{00000000-799C-4983-9E46-04384284B07C}"/>
              </c:ext>
            </c:extLst>
          </c:dPt>
          <c:dLbls>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Mislim da bi moj komšiluk bio manje bezbedan</c:v>
                </c:pt>
                <c:pt idx="1">
                  <c:v>Mislim da se ne bi uklopili zbog kulturoloških razlika</c:v>
                </c:pt>
                <c:pt idx="2">
                  <c:v>Mislim da je bolje da se za njih odvojeno organizuje smeštaj</c:v>
                </c:pt>
                <c:pt idx="3">
                  <c:v>Drugo</c:v>
                </c:pt>
                <c:pt idx="4">
                  <c:v>Odbija</c:v>
                </c:pt>
                <c:pt idx="5">
                  <c:v>Ne zna</c:v>
                </c:pt>
              </c:strCache>
            </c:strRef>
          </c:cat>
          <c:val>
            <c:numRef>
              <c:f>Sheet1!$B$2:$B$7</c:f>
              <c:numCache>
                <c:formatCode>General</c:formatCode>
                <c:ptCount val="6"/>
                <c:pt idx="0">
                  <c:v>51.3</c:v>
                </c:pt>
                <c:pt idx="1">
                  <c:v>22</c:v>
                </c:pt>
                <c:pt idx="2">
                  <c:v>22</c:v>
                </c:pt>
                <c:pt idx="3">
                  <c:v>3.3</c:v>
                </c:pt>
                <c:pt idx="4">
                  <c:v>1.1000000000000001</c:v>
                </c:pt>
                <c:pt idx="5">
                  <c:v>0.4</c:v>
                </c:pt>
              </c:numCache>
            </c:numRef>
          </c:val>
          <c:extLst>
            <c:ext xmlns:c16="http://schemas.microsoft.com/office/drawing/2014/chart" uri="{C3380CC4-5D6E-409C-BE32-E72D297353CC}">
              <c16:uniqueId val="{00000001-799C-4983-9E46-04384284B07C}"/>
            </c:ext>
          </c:extLst>
        </c:ser>
        <c:dLbls>
          <c:showLegendKey val="0"/>
          <c:showVal val="0"/>
          <c:showCatName val="0"/>
          <c:showSerName val="0"/>
          <c:showPercent val="0"/>
          <c:showBubbleSize val="0"/>
        </c:dLbls>
        <c:gapWidth val="20"/>
        <c:axId val="250685696"/>
        <c:axId val="250695680"/>
      </c:barChart>
      <c:catAx>
        <c:axId val="250685696"/>
        <c:scaling>
          <c:orientation val="maxMin"/>
        </c:scaling>
        <c:delete val="0"/>
        <c:axPos val="l"/>
        <c:numFmt formatCode="General" sourceLinked="0"/>
        <c:majorTickMark val="out"/>
        <c:minorTickMark val="none"/>
        <c:tickLblPos val="nextTo"/>
        <c:spPr>
          <a:ln>
            <a:noFill/>
          </a:ln>
        </c:spPr>
        <c:txPr>
          <a:bodyPr/>
          <a:lstStyle/>
          <a:p>
            <a:pPr>
              <a:defRPr sz="1800" cap="none" baseline="0">
                <a:latin typeface="Calibri" panose="020F0502020204030204" pitchFamily="34" charset="0"/>
              </a:defRPr>
            </a:pPr>
            <a:endParaRPr lang="en-US"/>
          </a:p>
        </c:txPr>
        <c:crossAx val="250695680"/>
        <c:crosses val="autoZero"/>
        <c:auto val="1"/>
        <c:lblAlgn val="ctr"/>
        <c:lblOffset val="100"/>
        <c:noMultiLvlLbl val="0"/>
      </c:catAx>
      <c:valAx>
        <c:axId val="250695680"/>
        <c:scaling>
          <c:orientation val="minMax"/>
        </c:scaling>
        <c:delete val="0"/>
        <c:axPos val="b"/>
        <c:numFmt formatCode="General" sourceLinked="1"/>
        <c:majorTickMark val="none"/>
        <c:minorTickMark val="none"/>
        <c:tickLblPos val="none"/>
        <c:spPr>
          <a:noFill/>
          <a:ln>
            <a:noFill/>
          </a:ln>
        </c:spPr>
        <c:crossAx val="250685696"/>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345647110638505"/>
          <c:y val="6.4794051898652257E-3"/>
          <c:w val="0.41311243434801725"/>
          <c:h val="0.99352051510851558"/>
        </c:manualLayout>
      </c:layout>
      <c:barChart>
        <c:barDir val="bar"/>
        <c:grouping val="clustered"/>
        <c:varyColors val="0"/>
        <c:ser>
          <c:idx val="0"/>
          <c:order val="0"/>
          <c:tx>
            <c:strRef>
              <c:f>Sheet1!$B$1</c:f>
              <c:strCache>
                <c:ptCount val="1"/>
                <c:pt idx="0">
                  <c:v>Column2</c:v>
                </c:pt>
              </c:strCache>
            </c:strRef>
          </c:tx>
          <c:spPr>
            <a:solidFill>
              <a:srgbClr val="FF585D"/>
            </a:solidFill>
            <a:ln>
              <a:solidFill>
                <a:sysClr val="window" lastClr="FFFFFF"/>
              </a:solidFill>
            </a:ln>
            <a:effectLst/>
          </c:spPr>
          <c:invertIfNegative val="0"/>
          <c:dPt>
            <c:idx val="0"/>
            <c:invertIfNegative val="0"/>
            <c:bubble3D val="0"/>
            <c:spPr>
              <a:solidFill>
                <a:srgbClr val="CB333B"/>
              </a:solidFill>
              <a:ln>
                <a:solidFill>
                  <a:sysClr val="window" lastClr="FFFFFF"/>
                </a:solidFill>
              </a:ln>
              <a:effectLst/>
            </c:spPr>
            <c:extLst>
              <c:ext xmlns:c16="http://schemas.microsoft.com/office/drawing/2014/chart" uri="{C3380CC4-5D6E-409C-BE32-E72D297353CC}">
                <c16:uniqueId val="{00000003-54DF-480A-9F91-F7662EFF4F2C}"/>
              </c:ext>
            </c:extLst>
          </c:dPt>
          <c:dPt>
            <c:idx val="2"/>
            <c:invertIfNegative val="0"/>
            <c:bubble3D val="0"/>
            <c:spPr>
              <a:solidFill>
                <a:srgbClr val="009999"/>
              </a:solidFill>
              <a:ln>
                <a:solidFill>
                  <a:sysClr val="window" lastClr="FFFFFF"/>
                </a:solidFill>
              </a:ln>
              <a:effectLst/>
            </c:spPr>
            <c:extLst>
              <c:ext xmlns:c16="http://schemas.microsoft.com/office/drawing/2014/chart" uri="{C3380CC4-5D6E-409C-BE32-E72D297353CC}">
                <c16:uniqueId val="{00000002-54DF-480A-9F91-F7662EFF4F2C}"/>
              </c:ext>
            </c:extLst>
          </c:dPt>
          <c:dPt>
            <c:idx val="3"/>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4-54DF-480A-9F91-F7662EFF4F2C}"/>
              </c:ext>
            </c:extLst>
          </c:dPt>
          <c:dPt>
            <c:idx val="4"/>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5-54DF-480A-9F91-F7662EFF4F2C}"/>
              </c:ext>
            </c:extLst>
          </c:dPt>
          <c:dPt>
            <c:idx val="9"/>
            <c:invertIfNegative val="0"/>
            <c:bubble3D val="0"/>
            <c:extLst>
              <c:ext xmlns:c16="http://schemas.microsoft.com/office/drawing/2014/chart" uri="{C3380CC4-5D6E-409C-BE32-E72D297353CC}">
                <c16:uniqueId val="{00000000-54DF-480A-9F91-F7662EFF4F2C}"/>
              </c:ext>
            </c:extLst>
          </c:dPt>
          <c:dLbls>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Da, veoma bi mi smetalo</c:v>
                </c:pt>
                <c:pt idx="1">
                  <c:v>Da, smetalo bi mi donekle</c:v>
                </c:pt>
                <c:pt idx="2">
                  <c:v>Ne, ne bi mi smetalo</c:v>
                </c:pt>
                <c:pt idx="3">
                  <c:v>Ne zna</c:v>
                </c:pt>
                <c:pt idx="4">
                  <c:v>Odbija</c:v>
                </c:pt>
              </c:strCache>
            </c:strRef>
          </c:cat>
          <c:val>
            <c:numRef>
              <c:f>Sheet1!$B$2:$B$6</c:f>
              <c:numCache>
                <c:formatCode>General</c:formatCode>
                <c:ptCount val="5"/>
                <c:pt idx="0">
                  <c:v>21.9</c:v>
                </c:pt>
                <c:pt idx="1">
                  <c:v>24.9</c:v>
                </c:pt>
                <c:pt idx="2">
                  <c:v>42.2</c:v>
                </c:pt>
                <c:pt idx="3">
                  <c:v>10</c:v>
                </c:pt>
                <c:pt idx="4">
                  <c:v>1</c:v>
                </c:pt>
              </c:numCache>
            </c:numRef>
          </c:val>
          <c:extLst>
            <c:ext xmlns:c16="http://schemas.microsoft.com/office/drawing/2014/chart" uri="{C3380CC4-5D6E-409C-BE32-E72D297353CC}">
              <c16:uniqueId val="{00000001-54DF-480A-9F91-F7662EFF4F2C}"/>
            </c:ext>
          </c:extLst>
        </c:ser>
        <c:dLbls>
          <c:showLegendKey val="0"/>
          <c:showVal val="0"/>
          <c:showCatName val="0"/>
          <c:showSerName val="0"/>
          <c:showPercent val="0"/>
          <c:showBubbleSize val="0"/>
        </c:dLbls>
        <c:gapWidth val="20"/>
        <c:axId val="250685696"/>
        <c:axId val="250695680"/>
      </c:barChart>
      <c:catAx>
        <c:axId val="250685696"/>
        <c:scaling>
          <c:orientation val="maxMin"/>
        </c:scaling>
        <c:delete val="0"/>
        <c:axPos val="l"/>
        <c:numFmt formatCode="General" sourceLinked="0"/>
        <c:majorTickMark val="out"/>
        <c:minorTickMark val="none"/>
        <c:tickLblPos val="nextTo"/>
        <c:spPr>
          <a:ln>
            <a:noFill/>
          </a:ln>
        </c:spPr>
        <c:txPr>
          <a:bodyPr/>
          <a:lstStyle/>
          <a:p>
            <a:pPr>
              <a:defRPr sz="1800" cap="none" baseline="0">
                <a:latin typeface="Calibri" panose="020F0502020204030204" pitchFamily="34" charset="0"/>
              </a:defRPr>
            </a:pPr>
            <a:endParaRPr lang="en-US"/>
          </a:p>
        </c:txPr>
        <c:crossAx val="250695680"/>
        <c:crosses val="autoZero"/>
        <c:auto val="1"/>
        <c:lblAlgn val="ctr"/>
        <c:lblOffset val="100"/>
        <c:noMultiLvlLbl val="0"/>
      </c:catAx>
      <c:valAx>
        <c:axId val="250695680"/>
        <c:scaling>
          <c:orientation val="minMax"/>
        </c:scaling>
        <c:delete val="0"/>
        <c:axPos val="b"/>
        <c:numFmt formatCode="General" sourceLinked="1"/>
        <c:majorTickMark val="none"/>
        <c:minorTickMark val="none"/>
        <c:tickLblPos val="none"/>
        <c:spPr>
          <a:noFill/>
          <a:ln>
            <a:noFill/>
          </a:ln>
        </c:spPr>
        <c:crossAx val="250685696"/>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748646161822476"/>
          <c:y val="9.3465694674049694E-4"/>
          <c:w val="0.5939877762869652"/>
          <c:h val="0.99906534305325956"/>
        </c:manualLayout>
      </c:layout>
      <c:barChart>
        <c:barDir val="bar"/>
        <c:grouping val="clustered"/>
        <c:varyColors val="0"/>
        <c:ser>
          <c:idx val="0"/>
          <c:order val="0"/>
          <c:tx>
            <c:strRef>
              <c:f>Sheet1!$B$1</c:f>
              <c:strCache>
                <c:ptCount val="1"/>
                <c:pt idx="0">
                  <c:v>Column1</c:v>
                </c:pt>
              </c:strCache>
            </c:strRef>
          </c:tx>
          <c:spPr>
            <a:solidFill>
              <a:srgbClr val="009999"/>
            </a:solidFill>
            <a:ln>
              <a:solidFill>
                <a:sysClr val="window" lastClr="FFFFFF"/>
              </a:solidFill>
            </a:ln>
            <a:effectLst/>
          </c:spPr>
          <c:invertIfNegative val="0"/>
          <c:dPt>
            <c:idx val="0"/>
            <c:invertIfNegative val="0"/>
            <c:bubble3D val="0"/>
            <c:spPr>
              <a:solidFill>
                <a:srgbClr val="007681"/>
              </a:solidFill>
              <a:ln>
                <a:solidFill>
                  <a:sysClr val="window" lastClr="FFFFFF"/>
                </a:solidFill>
              </a:ln>
              <a:effectLst/>
            </c:spPr>
            <c:extLst>
              <c:ext xmlns:c16="http://schemas.microsoft.com/office/drawing/2014/chart" uri="{C3380CC4-5D6E-409C-BE32-E72D297353CC}">
                <c16:uniqueId val="{00000007-6C8C-4786-969B-9FFEE28BFF09}"/>
              </c:ext>
            </c:extLst>
          </c:dPt>
          <c:dPt>
            <c:idx val="1"/>
            <c:invertIfNegative val="0"/>
            <c:bubble3D val="0"/>
            <c:spPr>
              <a:solidFill>
                <a:srgbClr val="009999"/>
              </a:solidFill>
              <a:ln>
                <a:noFill/>
              </a:ln>
              <a:effectLst/>
            </c:spPr>
            <c:extLst>
              <c:ext xmlns:c16="http://schemas.microsoft.com/office/drawing/2014/chart" uri="{C3380CC4-5D6E-409C-BE32-E72D297353CC}">
                <c16:uniqueId val="{00000000-4DF3-4458-89B6-390A9AA6DC87}"/>
              </c:ext>
            </c:extLst>
          </c:dPt>
          <c:dPt>
            <c:idx val="2"/>
            <c:invertIfNegative val="0"/>
            <c:bubble3D val="0"/>
            <c:spPr>
              <a:solidFill>
                <a:srgbClr val="FF585D"/>
              </a:solidFill>
              <a:ln>
                <a:solidFill>
                  <a:sysClr val="window" lastClr="FFFFFF"/>
                </a:solidFill>
              </a:ln>
              <a:effectLst/>
            </c:spPr>
            <c:extLst>
              <c:ext xmlns:c16="http://schemas.microsoft.com/office/drawing/2014/chart" uri="{C3380CC4-5D6E-409C-BE32-E72D297353CC}">
                <c16:uniqueId val="{00000001-4DF3-4458-89B6-390A9AA6DC87}"/>
              </c:ext>
            </c:extLst>
          </c:dPt>
          <c:dPt>
            <c:idx val="3"/>
            <c:invertIfNegative val="0"/>
            <c:bubble3D val="0"/>
            <c:spPr>
              <a:solidFill>
                <a:srgbClr val="C00000"/>
              </a:solidFill>
              <a:ln>
                <a:solidFill>
                  <a:sysClr val="window" lastClr="FFFFFF"/>
                </a:solidFill>
              </a:ln>
              <a:effectLst/>
            </c:spPr>
            <c:extLst>
              <c:ext xmlns:c16="http://schemas.microsoft.com/office/drawing/2014/chart" uri="{C3380CC4-5D6E-409C-BE32-E72D297353CC}">
                <c16:uniqueId val="{00000002-4DF3-4458-89B6-390A9AA6DC87}"/>
              </c:ext>
            </c:extLst>
          </c:dPt>
          <c:dPt>
            <c:idx val="4"/>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3-4DF3-4458-89B6-390A9AA6DC87}"/>
              </c:ext>
            </c:extLst>
          </c:dPt>
          <c:dPt>
            <c:idx val="5"/>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4-4DF3-4458-89B6-390A9AA6DC87}"/>
              </c:ext>
            </c:extLst>
          </c:dPt>
          <c:dPt>
            <c:idx val="6"/>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5-4DF3-4458-89B6-390A9AA6DC87}"/>
              </c:ext>
            </c:extLst>
          </c:dPt>
          <c:dPt>
            <c:idx val="9"/>
            <c:invertIfNegative val="0"/>
            <c:bubble3D val="0"/>
            <c:extLst>
              <c:ext xmlns:c16="http://schemas.microsoft.com/office/drawing/2014/chart" uri="{C3380CC4-5D6E-409C-BE32-E72D297353CC}">
                <c16:uniqueId val="{00000001-6C8C-4786-969B-9FFEE28BFF09}"/>
              </c:ext>
            </c:extLst>
          </c:dPt>
          <c:dPt>
            <c:idx val="10"/>
            <c:invertIfNegative val="0"/>
            <c:bubble3D val="0"/>
            <c:extLst>
              <c:ext xmlns:c16="http://schemas.microsoft.com/office/drawing/2014/chart" uri="{C3380CC4-5D6E-409C-BE32-E72D297353CC}">
                <c16:uniqueId val="{00000003-6C8C-4786-969B-9FFEE28BFF09}"/>
              </c:ext>
            </c:extLst>
          </c:dPt>
          <c:dPt>
            <c:idx val="11"/>
            <c:invertIfNegative val="0"/>
            <c:bubble3D val="0"/>
            <c:extLst>
              <c:ext xmlns:c16="http://schemas.microsoft.com/office/drawing/2014/chart" uri="{C3380CC4-5D6E-409C-BE32-E72D297353CC}">
                <c16:uniqueId val="{00000005-6C8C-4786-969B-9FFEE28BFF09}"/>
              </c:ext>
            </c:extLst>
          </c:dPt>
          <c:dPt>
            <c:idx val="12"/>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3-7E02-4A09-94E5-46FFB340899B}"/>
              </c:ext>
            </c:extLst>
          </c:dPt>
          <c:dLbls>
            <c:dLbl>
              <c:idx val="0"/>
              <c:numFmt formatCode="#&quot;%&quot;" sourceLinked="0"/>
              <c:spPr>
                <a:noFill/>
                <a:ln>
                  <a:noFill/>
                </a:ln>
                <a:effectLst/>
              </c:spPr>
              <c:txPr>
                <a:bodyPr/>
                <a:lstStyle/>
                <a:p>
                  <a:pPr>
                    <a:defRPr sz="1800" b="1">
                      <a:solidFill>
                        <a:schemeClr val="tx1"/>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6C8C-4786-969B-9FFEE28BFF09}"/>
                </c:ext>
              </c:extLst>
            </c:dLbl>
            <c:numFmt formatCode="#&quot;%&quot;" sourceLinked="0"/>
            <c:spPr>
              <a:noFill/>
              <a:ln>
                <a:noFill/>
              </a:ln>
              <a:effectLst/>
            </c:spPr>
            <c:txPr>
              <a:bodyPr/>
              <a:lstStyle/>
              <a:p>
                <a:pPr>
                  <a:defRPr sz="18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U potpunosti odobravam</c:v>
                </c:pt>
                <c:pt idx="1">
                  <c:v>Uglavnom odobravam</c:v>
                </c:pt>
                <c:pt idx="2">
                  <c:v>Uglavnom ne odobravam</c:v>
                </c:pt>
                <c:pt idx="3">
                  <c:v>Uopšte ne odobravam</c:v>
                </c:pt>
                <c:pt idx="4">
                  <c:v>Nisam dovoljno upoznat/a sa politikom naše države prema migrantima</c:v>
                </c:pt>
                <c:pt idx="5">
                  <c:v>Ne zna</c:v>
                </c:pt>
                <c:pt idx="6">
                  <c:v>Odbija</c:v>
                </c:pt>
              </c:strCache>
            </c:strRef>
          </c:cat>
          <c:val>
            <c:numRef>
              <c:f>Sheet1!$B$2:$B$8</c:f>
              <c:numCache>
                <c:formatCode>General</c:formatCode>
                <c:ptCount val="7"/>
                <c:pt idx="0">
                  <c:v>8</c:v>
                </c:pt>
                <c:pt idx="1">
                  <c:v>21.9</c:v>
                </c:pt>
                <c:pt idx="2">
                  <c:v>15.2</c:v>
                </c:pt>
                <c:pt idx="3">
                  <c:v>16.899999999999999</c:v>
                </c:pt>
                <c:pt idx="4">
                  <c:v>30.3</c:v>
                </c:pt>
                <c:pt idx="5">
                  <c:v>6.8</c:v>
                </c:pt>
                <c:pt idx="6">
                  <c:v>0.9</c:v>
                </c:pt>
              </c:numCache>
            </c:numRef>
          </c:val>
          <c:extLst>
            <c:ext xmlns:c16="http://schemas.microsoft.com/office/drawing/2014/chart" uri="{C3380CC4-5D6E-409C-BE32-E72D297353CC}">
              <c16:uniqueId val="{00000006-6C8C-4786-969B-9FFEE28BFF09}"/>
            </c:ext>
          </c:extLst>
        </c:ser>
        <c:dLbls>
          <c:showLegendKey val="0"/>
          <c:showVal val="0"/>
          <c:showCatName val="0"/>
          <c:showSerName val="0"/>
          <c:showPercent val="0"/>
          <c:showBubbleSize val="0"/>
        </c:dLbls>
        <c:gapWidth val="20"/>
        <c:axId val="159793920"/>
        <c:axId val="159795456"/>
      </c:barChart>
      <c:catAx>
        <c:axId val="159793920"/>
        <c:scaling>
          <c:orientation val="maxMin"/>
        </c:scaling>
        <c:delete val="0"/>
        <c:axPos val="l"/>
        <c:numFmt formatCode="General" sourceLinked="0"/>
        <c:majorTickMark val="out"/>
        <c:minorTickMark val="none"/>
        <c:tickLblPos val="nextTo"/>
        <c:spPr>
          <a:ln>
            <a:noFill/>
          </a:ln>
        </c:spPr>
        <c:txPr>
          <a:bodyPr/>
          <a:lstStyle/>
          <a:p>
            <a:pPr>
              <a:defRPr lang="en-US" sz="2000">
                <a:latin typeface="Calibri" panose="020F0502020204030204" pitchFamily="34" charset="0"/>
                <a:cs typeface="Calibri" panose="020F0502020204030204" pitchFamily="34" charset="0"/>
              </a:defRPr>
            </a:pPr>
            <a:endParaRPr lang="en-US"/>
          </a:p>
        </c:txPr>
        <c:crossAx val="159795456"/>
        <c:crosses val="autoZero"/>
        <c:auto val="1"/>
        <c:lblAlgn val="ctr"/>
        <c:lblOffset val="100"/>
        <c:noMultiLvlLbl val="0"/>
      </c:catAx>
      <c:valAx>
        <c:axId val="159795456"/>
        <c:scaling>
          <c:orientation val="minMax"/>
        </c:scaling>
        <c:delete val="0"/>
        <c:axPos val="b"/>
        <c:numFmt formatCode="General" sourceLinked="1"/>
        <c:majorTickMark val="none"/>
        <c:minorTickMark val="none"/>
        <c:tickLblPos val="none"/>
        <c:spPr>
          <a:noFill/>
          <a:ln>
            <a:noFill/>
          </a:ln>
        </c:spPr>
        <c:crossAx val="159793920"/>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16807819074236"/>
          <c:y val="9.3465694674049694E-4"/>
          <c:w val="0.70930615971444777"/>
          <c:h val="0.99906534305325956"/>
        </c:manualLayout>
      </c:layout>
      <c:barChart>
        <c:barDir val="bar"/>
        <c:grouping val="clustered"/>
        <c:varyColors val="0"/>
        <c:ser>
          <c:idx val="0"/>
          <c:order val="0"/>
          <c:tx>
            <c:strRef>
              <c:f>Sheet1!$B$1</c:f>
              <c:strCache>
                <c:ptCount val="1"/>
                <c:pt idx="0">
                  <c:v>Column1</c:v>
                </c:pt>
              </c:strCache>
            </c:strRef>
          </c:tx>
          <c:spPr>
            <a:solidFill>
              <a:srgbClr val="009999"/>
            </a:solidFill>
            <a:ln>
              <a:solidFill>
                <a:sysClr val="window" lastClr="FFFFFF"/>
              </a:solidFill>
            </a:ln>
            <a:effectLst/>
          </c:spPr>
          <c:invertIfNegative val="0"/>
          <c:dPt>
            <c:idx val="0"/>
            <c:invertIfNegative val="0"/>
            <c:bubble3D val="0"/>
            <c:extLst>
              <c:ext xmlns:c16="http://schemas.microsoft.com/office/drawing/2014/chart" uri="{C3380CC4-5D6E-409C-BE32-E72D297353CC}">
                <c16:uniqueId val="{00000007-6C8C-4786-969B-9FFEE28BFF09}"/>
              </c:ext>
            </c:extLst>
          </c:dPt>
          <c:dPt>
            <c:idx val="1"/>
            <c:invertIfNegative val="0"/>
            <c:bubble3D val="0"/>
            <c:spPr>
              <a:solidFill>
                <a:srgbClr val="009999"/>
              </a:solidFill>
              <a:ln>
                <a:noFill/>
              </a:ln>
              <a:effectLst/>
            </c:spPr>
            <c:extLst>
              <c:ext xmlns:c16="http://schemas.microsoft.com/office/drawing/2014/chart" uri="{C3380CC4-5D6E-409C-BE32-E72D297353CC}">
                <c16:uniqueId val="{00000000-4DF3-4458-89B6-390A9AA6DC87}"/>
              </c:ext>
            </c:extLst>
          </c:dPt>
          <c:dPt>
            <c:idx val="2"/>
            <c:invertIfNegative val="0"/>
            <c:bubble3D val="0"/>
            <c:spPr>
              <a:solidFill>
                <a:srgbClr val="007681"/>
              </a:solidFill>
              <a:ln>
                <a:solidFill>
                  <a:sysClr val="window" lastClr="FFFFFF"/>
                </a:solidFill>
              </a:ln>
              <a:effectLst/>
            </c:spPr>
            <c:extLst>
              <c:ext xmlns:c16="http://schemas.microsoft.com/office/drawing/2014/chart" uri="{C3380CC4-5D6E-409C-BE32-E72D297353CC}">
                <c16:uniqueId val="{00000001-4DF3-4458-89B6-390A9AA6DC87}"/>
              </c:ext>
            </c:extLst>
          </c:dPt>
          <c:dPt>
            <c:idx val="3"/>
            <c:invertIfNegative val="0"/>
            <c:bubble3D val="0"/>
            <c:spPr>
              <a:solidFill>
                <a:srgbClr val="CB333B"/>
              </a:solidFill>
              <a:ln>
                <a:solidFill>
                  <a:sysClr val="window" lastClr="FFFFFF"/>
                </a:solidFill>
              </a:ln>
              <a:effectLst/>
            </c:spPr>
            <c:extLst>
              <c:ext xmlns:c16="http://schemas.microsoft.com/office/drawing/2014/chart" uri="{C3380CC4-5D6E-409C-BE32-E72D297353CC}">
                <c16:uniqueId val="{00000002-4DF3-4458-89B6-390A9AA6DC87}"/>
              </c:ext>
            </c:extLst>
          </c:dPt>
          <c:dPt>
            <c:idx val="4"/>
            <c:invertIfNegative val="0"/>
            <c:bubble3D val="0"/>
            <c:spPr>
              <a:solidFill>
                <a:srgbClr val="FF585D"/>
              </a:solidFill>
              <a:ln>
                <a:solidFill>
                  <a:sysClr val="window" lastClr="FFFFFF"/>
                </a:solidFill>
              </a:ln>
              <a:effectLst/>
            </c:spPr>
            <c:extLst>
              <c:ext xmlns:c16="http://schemas.microsoft.com/office/drawing/2014/chart" uri="{C3380CC4-5D6E-409C-BE32-E72D297353CC}">
                <c16:uniqueId val="{00000003-4DF3-4458-89B6-390A9AA6DC87}"/>
              </c:ext>
            </c:extLst>
          </c:dPt>
          <c:dPt>
            <c:idx val="5"/>
            <c:invertIfNegative val="0"/>
            <c:bubble3D val="0"/>
            <c:spPr>
              <a:solidFill>
                <a:srgbClr val="FF585D"/>
              </a:solidFill>
              <a:ln>
                <a:solidFill>
                  <a:sysClr val="window" lastClr="FFFFFF"/>
                </a:solidFill>
              </a:ln>
              <a:effectLst/>
            </c:spPr>
            <c:extLst>
              <c:ext xmlns:c16="http://schemas.microsoft.com/office/drawing/2014/chart" uri="{C3380CC4-5D6E-409C-BE32-E72D297353CC}">
                <c16:uniqueId val="{00000004-4DF3-4458-89B6-390A9AA6DC87}"/>
              </c:ext>
            </c:extLst>
          </c:dPt>
          <c:dPt>
            <c:idx val="6"/>
            <c:invertIfNegative val="0"/>
            <c:bubble3D val="0"/>
            <c:extLst>
              <c:ext xmlns:c16="http://schemas.microsoft.com/office/drawing/2014/chart" uri="{C3380CC4-5D6E-409C-BE32-E72D297353CC}">
                <c16:uniqueId val="{00000005-4DF3-4458-89B6-390A9AA6DC87}"/>
              </c:ext>
            </c:extLst>
          </c:dPt>
          <c:dPt>
            <c:idx val="9"/>
            <c:invertIfNegative val="0"/>
            <c:bubble3D val="0"/>
            <c:extLst>
              <c:ext xmlns:c16="http://schemas.microsoft.com/office/drawing/2014/chart" uri="{C3380CC4-5D6E-409C-BE32-E72D297353CC}">
                <c16:uniqueId val="{00000001-6C8C-4786-969B-9FFEE28BFF09}"/>
              </c:ext>
            </c:extLst>
          </c:dPt>
          <c:dPt>
            <c:idx val="10"/>
            <c:invertIfNegative val="0"/>
            <c:bubble3D val="0"/>
            <c:extLst>
              <c:ext xmlns:c16="http://schemas.microsoft.com/office/drawing/2014/chart" uri="{C3380CC4-5D6E-409C-BE32-E72D297353CC}">
                <c16:uniqueId val="{00000003-6C8C-4786-969B-9FFEE28BFF09}"/>
              </c:ext>
            </c:extLst>
          </c:dPt>
          <c:dPt>
            <c:idx val="11"/>
            <c:invertIfNegative val="0"/>
            <c:bubble3D val="0"/>
            <c:extLst>
              <c:ext xmlns:c16="http://schemas.microsoft.com/office/drawing/2014/chart" uri="{C3380CC4-5D6E-409C-BE32-E72D297353CC}">
                <c16:uniqueId val="{00000005-6C8C-4786-969B-9FFEE28BFF09}"/>
              </c:ext>
            </c:extLst>
          </c:dPt>
          <c:dPt>
            <c:idx val="12"/>
            <c:invertIfNegative val="0"/>
            <c:bubble3D val="0"/>
            <c:extLst>
              <c:ext xmlns:c16="http://schemas.microsoft.com/office/drawing/2014/chart" uri="{C3380CC4-5D6E-409C-BE32-E72D297353CC}">
                <c16:uniqueId val="{00000003-7E02-4A09-94E5-46FFB340899B}"/>
              </c:ext>
            </c:extLst>
          </c:dPt>
          <c:dLbls>
            <c:dLbl>
              <c:idx val="0"/>
              <c:numFmt formatCode="#&quot;%&quot;" sourceLinked="0"/>
              <c:spPr>
                <a:noFill/>
                <a:ln>
                  <a:noFill/>
                </a:ln>
                <a:effectLst/>
              </c:spPr>
              <c:txPr>
                <a:bodyPr/>
                <a:lstStyle/>
                <a:p>
                  <a:pPr>
                    <a:defRPr sz="1800" b="1">
                      <a:solidFill>
                        <a:schemeClr val="tx1"/>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6C8C-4786-969B-9FFEE28BFF09}"/>
                </c:ext>
              </c:extLst>
            </c:dLbl>
            <c:numFmt formatCode="#&quot;%&quot;" sourceLinked="0"/>
            <c:spPr>
              <a:noFill/>
              <a:ln>
                <a:noFill/>
              </a:ln>
              <a:effectLst/>
            </c:spPr>
            <c:txPr>
              <a:bodyPr/>
              <a:lstStyle/>
              <a:p>
                <a:pPr>
                  <a:defRPr sz="18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 potpunosti odobravam</c:v>
                </c:pt>
                <c:pt idx="1">
                  <c:v>Uglavnom odobravam</c:v>
                </c:pt>
                <c:pt idx="2">
                  <c:v>ODOBRAVAM (1+2)</c:v>
                </c:pt>
                <c:pt idx="3">
                  <c:v>NE ODOBRAVAM (3+4)</c:v>
                </c:pt>
                <c:pt idx="4">
                  <c:v>Uglavnom ne odobravam</c:v>
                </c:pt>
                <c:pt idx="5">
                  <c:v>Uopšte ne odobravam</c:v>
                </c:pt>
              </c:strCache>
            </c:strRef>
          </c:cat>
          <c:val>
            <c:numRef>
              <c:f>Sheet1!$B$2:$B$7</c:f>
              <c:numCache>
                <c:formatCode>0</c:formatCode>
                <c:ptCount val="6"/>
                <c:pt idx="0">
                  <c:v>12.903225806451616</c:v>
                </c:pt>
                <c:pt idx="1">
                  <c:v>35.322580645161295</c:v>
                </c:pt>
                <c:pt idx="2">
                  <c:v>48.225806451612911</c:v>
                </c:pt>
                <c:pt idx="3">
                  <c:v>51.774193548387103</c:v>
                </c:pt>
                <c:pt idx="4">
                  <c:v>24.516129032258068</c:v>
                </c:pt>
                <c:pt idx="5">
                  <c:v>27.258064516129032</c:v>
                </c:pt>
              </c:numCache>
            </c:numRef>
          </c:val>
          <c:extLst>
            <c:ext xmlns:c16="http://schemas.microsoft.com/office/drawing/2014/chart" uri="{C3380CC4-5D6E-409C-BE32-E72D297353CC}">
              <c16:uniqueId val="{00000006-6C8C-4786-969B-9FFEE28BFF09}"/>
            </c:ext>
          </c:extLst>
        </c:ser>
        <c:dLbls>
          <c:showLegendKey val="0"/>
          <c:showVal val="0"/>
          <c:showCatName val="0"/>
          <c:showSerName val="0"/>
          <c:showPercent val="0"/>
          <c:showBubbleSize val="0"/>
        </c:dLbls>
        <c:gapWidth val="20"/>
        <c:axId val="159793920"/>
        <c:axId val="159795456"/>
      </c:barChart>
      <c:catAx>
        <c:axId val="159793920"/>
        <c:scaling>
          <c:orientation val="maxMin"/>
        </c:scaling>
        <c:delete val="0"/>
        <c:axPos val="l"/>
        <c:numFmt formatCode="General" sourceLinked="0"/>
        <c:majorTickMark val="out"/>
        <c:minorTickMark val="none"/>
        <c:tickLblPos val="nextTo"/>
        <c:spPr>
          <a:ln>
            <a:noFill/>
          </a:ln>
        </c:spPr>
        <c:txPr>
          <a:bodyPr/>
          <a:lstStyle/>
          <a:p>
            <a:pPr>
              <a:defRPr lang="en-US" sz="2000">
                <a:latin typeface="Calibri" panose="020F0502020204030204" pitchFamily="34" charset="0"/>
                <a:cs typeface="Calibri" panose="020F0502020204030204" pitchFamily="34" charset="0"/>
              </a:defRPr>
            </a:pPr>
            <a:endParaRPr lang="en-US"/>
          </a:p>
        </c:txPr>
        <c:crossAx val="159795456"/>
        <c:crosses val="autoZero"/>
        <c:auto val="1"/>
        <c:lblAlgn val="ctr"/>
        <c:lblOffset val="100"/>
        <c:noMultiLvlLbl val="0"/>
      </c:catAx>
      <c:valAx>
        <c:axId val="159795456"/>
        <c:scaling>
          <c:orientation val="minMax"/>
        </c:scaling>
        <c:delete val="0"/>
        <c:axPos val="b"/>
        <c:numFmt formatCode="0" sourceLinked="1"/>
        <c:majorTickMark val="none"/>
        <c:minorTickMark val="none"/>
        <c:tickLblPos val="none"/>
        <c:spPr>
          <a:noFill/>
          <a:ln>
            <a:noFill/>
          </a:ln>
        </c:spPr>
        <c:crossAx val="159793920"/>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748646161822476"/>
          <c:y val="9.3465694674049694E-4"/>
          <c:w val="0.5939877762869652"/>
          <c:h val="0.99906534305325956"/>
        </c:manualLayout>
      </c:layout>
      <c:barChart>
        <c:barDir val="bar"/>
        <c:grouping val="clustered"/>
        <c:varyColors val="0"/>
        <c:ser>
          <c:idx val="0"/>
          <c:order val="0"/>
          <c:tx>
            <c:strRef>
              <c:f>Sheet1!$B$1</c:f>
              <c:strCache>
                <c:ptCount val="1"/>
                <c:pt idx="0">
                  <c:v>Column1</c:v>
                </c:pt>
              </c:strCache>
            </c:strRef>
          </c:tx>
          <c:spPr>
            <a:solidFill>
              <a:srgbClr val="009999"/>
            </a:solidFill>
            <a:ln>
              <a:solidFill>
                <a:sysClr val="window" lastClr="FFFFFF"/>
              </a:solidFill>
            </a:ln>
            <a:effectLst/>
          </c:spPr>
          <c:invertIfNegative val="0"/>
          <c:dPt>
            <c:idx val="0"/>
            <c:invertIfNegative val="0"/>
            <c:bubble3D val="0"/>
            <c:spPr>
              <a:solidFill>
                <a:srgbClr val="007681"/>
              </a:solidFill>
              <a:ln>
                <a:solidFill>
                  <a:sysClr val="window" lastClr="FFFFFF"/>
                </a:solidFill>
              </a:ln>
              <a:effectLst/>
            </c:spPr>
            <c:extLst>
              <c:ext xmlns:c16="http://schemas.microsoft.com/office/drawing/2014/chart" uri="{C3380CC4-5D6E-409C-BE32-E72D297353CC}">
                <c16:uniqueId val="{00000007-6C8C-4786-969B-9FFEE28BFF09}"/>
              </c:ext>
            </c:extLst>
          </c:dPt>
          <c:dPt>
            <c:idx val="1"/>
            <c:invertIfNegative val="0"/>
            <c:bubble3D val="0"/>
            <c:spPr>
              <a:solidFill>
                <a:srgbClr val="009999"/>
              </a:solidFill>
              <a:ln>
                <a:noFill/>
              </a:ln>
              <a:effectLst/>
            </c:spPr>
            <c:extLst>
              <c:ext xmlns:c16="http://schemas.microsoft.com/office/drawing/2014/chart" uri="{C3380CC4-5D6E-409C-BE32-E72D297353CC}">
                <c16:uniqueId val="{00000000-4DF3-4458-89B6-390A9AA6DC87}"/>
              </c:ext>
            </c:extLst>
          </c:dPt>
          <c:dPt>
            <c:idx val="2"/>
            <c:invertIfNegative val="0"/>
            <c:bubble3D val="0"/>
            <c:spPr>
              <a:solidFill>
                <a:srgbClr val="FF585D"/>
              </a:solidFill>
              <a:ln>
                <a:solidFill>
                  <a:sysClr val="window" lastClr="FFFFFF"/>
                </a:solidFill>
              </a:ln>
              <a:effectLst/>
            </c:spPr>
            <c:extLst>
              <c:ext xmlns:c16="http://schemas.microsoft.com/office/drawing/2014/chart" uri="{C3380CC4-5D6E-409C-BE32-E72D297353CC}">
                <c16:uniqueId val="{00000001-4DF3-4458-89B6-390A9AA6DC87}"/>
              </c:ext>
            </c:extLst>
          </c:dPt>
          <c:dPt>
            <c:idx val="3"/>
            <c:invertIfNegative val="0"/>
            <c:bubble3D val="0"/>
            <c:spPr>
              <a:solidFill>
                <a:sysClr val="window" lastClr="FFFFFF">
                  <a:lumMod val="50000"/>
                </a:sysClr>
              </a:solidFill>
              <a:ln>
                <a:solidFill>
                  <a:sysClr val="window" lastClr="FFFFFF"/>
                </a:solidFill>
              </a:ln>
              <a:effectLst/>
            </c:spPr>
            <c:extLst>
              <c:ext xmlns:c16="http://schemas.microsoft.com/office/drawing/2014/chart" uri="{C3380CC4-5D6E-409C-BE32-E72D297353CC}">
                <c16:uniqueId val="{00000002-4DF3-4458-89B6-390A9AA6DC87}"/>
              </c:ext>
            </c:extLst>
          </c:dPt>
          <c:dPt>
            <c:idx val="4"/>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3-4DF3-4458-89B6-390A9AA6DC87}"/>
              </c:ext>
            </c:extLst>
          </c:dPt>
          <c:dPt>
            <c:idx val="5"/>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4-4DF3-4458-89B6-390A9AA6DC87}"/>
              </c:ext>
            </c:extLst>
          </c:dPt>
          <c:dPt>
            <c:idx val="6"/>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5-4DF3-4458-89B6-390A9AA6DC87}"/>
              </c:ext>
            </c:extLst>
          </c:dPt>
          <c:dPt>
            <c:idx val="9"/>
            <c:invertIfNegative val="0"/>
            <c:bubble3D val="0"/>
            <c:extLst>
              <c:ext xmlns:c16="http://schemas.microsoft.com/office/drawing/2014/chart" uri="{C3380CC4-5D6E-409C-BE32-E72D297353CC}">
                <c16:uniqueId val="{00000001-6C8C-4786-969B-9FFEE28BFF09}"/>
              </c:ext>
            </c:extLst>
          </c:dPt>
          <c:dPt>
            <c:idx val="10"/>
            <c:invertIfNegative val="0"/>
            <c:bubble3D val="0"/>
            <c:extLst>
              <c:ext xmlns:c16="http://schemas.microsoft.com/office/drawing/2014/chart" uri="{C3380CC4-5D6E-409C-BE32-E72D297353CC}">
                <c16:uniqueId val="{00000003-6C8C-4786-969B-9FFEE28BFF09}"/>
              </c:ext>
            </c:extLst>
          </c:dPt>
          <c:dPt>
            <c:idx val="11"/>
            <c:invertIfNegative val="0"/>
            <c:bubble3D val="0"/>
            <c:extLst>
              <c:ext xmlns:c16="http://schemas.microsoft.com/office/drawing/2014/chart" uri="{C3380CC4-5D6E-409C-BE32-E72D297353CC}">
                <c16:uniqueId val="{00000005-6C8C-4786-969B-9FFEE28BFF09}"/>
              </c:ext>
            </c:extLst>
          </c:dPt>
          <c:dPt>
            <c:idx val="12"/>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3-7E02-4A09-94E5-46FFB340899B}"/>
              </c:ext>
            </c:extLst>
          </c:dPt>
          <c:dLbls>
            <c:dLbl>
              <c:idx val="0"/>
              <c:numFmt formatCode="#&quot;%&quot;" sourceLinked="0"/>
              <c:spPr>
                <a:noFill/>
                <a:ln>
                  <a:noFill/>
                </a:ln>
                <a:effectLst/>
              </c:spPr>
              <c:txPr>
                <a:bodyPr/>
                <a:lstStyle/>
                <a:p>
                  <a:pPr>
                    <a:defRPr sz="1800" b="1">
                      <a:solidFill>
                        <a:schemeClr val="tx1"/>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6C8C-4786-969B-9FFEE28BFF09}"/>
                </c:ext>
              </c:extLst>
            </c:dLbl>
            <c:numFmt formatCode="#&quot;%&quot;" sourceLinked="0"/>
            <c:spPr>
              <a:noFill/>
              <a:ln>
                <a:noFill/>
              </a:ln>
              <a:effectLst/>
            </c:spPr>
            <c:txPr>
              <a:bodyPr/>
              <a:lstStyle/>
              <a:p>
                <a:pPr>
                  <a:defRPr sz="18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Veoma važan</c:v>
                </c:pt>
                <c:pt idx="1">
                  <c:v>Važan u određenoj meri</c:v>
                </c:pt>
                <c:pt idx="2">
                  <c:v>Uopšte mi ne bi bio važan</c:v>
                </c:pt>
                <c:pt idx="3">
                  <c:v>Nikada ne glasa</c:v>
                </c:pt>
                <c:pt idx="4">
                  <c:v>Ne zna</c:v>
                </c:pt>
                <c:pt idx="5">
                  <c:v>Odbija</c:v>
                </c:pt>
              </c:strCache>
            </c:strRef>
          </c:cat>
          <c:val>
            <c:numRef>
              <c:f>Sheet1!$B$2:$B$7</c:f>
              <c:numCache>
                <c:formatCode>General</c:formatCode>
                <c:ptCount val="6"/>
                <c:pt idx="0">
                  <c:v>16</c:v>
                </c:pt>
                <c:pt idx="1">
                  <c:v>34.6</c:v>
                </c:pt>
                <c:pt idx="2">
                  <c:v>28.3</c:v>
                </c:pt>
                <c:pt idx="3">
                  <c:v>6.9</c:v>
                </c:pt>
                <c:pt idx="4">
                  <c:v>12.5</c:v>
                </c:pt>
                <c:pt idx="5">
                  <c:v>1.6</c:v>
                </c:pt>
              </c:numCache>
            </c:numRef>
          </c:val>
          <c:extLst>
            <c:ext xmlns:c16="http://schemas.microsoft.com/office/drawing/2014/chart" uri="{C3380CC4-5D6E-409C-BE32-E72D297353CC}">
              <c16:uniqueId val="{00000006-6C8C-4786-969B-9FFEE28BFF09}"/>
            </c:ext>
          </c:extLst>
        </c:ser>
        <c:dLbls>
          <c:showLegendKey val="0"/>
          <c:showVal val="0"/>
          <c:showCatName val="0"/>
          <c:showSerName val="0"/>
          <c:showPercent val="0"/>
          <c:showBubbleSize val="0"/>
        </c:dLbls>
        <c:gapWidth val="20"/>
        <c:axId val="159793920"/>
        <c:axId val="159795456"/>
      </c:barChart>
      <c:catAx>
        <c:axId val="159793920"/>
        <c:scaling>
          <c:orientation val="maxMin"/>
        </c:scaling>
        <c:delete val="0"/>
        <c:axPos val="l"/>
        <c:numFmt formatCode="General" sourceLinked="0"/>
        <c:majorTickMark val="out"/>
        <c:minorTickMark val="none"/>
        <c:tickLblPos val="nextTo"/>
        <c:spPr>
          <a:ln>
            <a:noFill/>
          </a:ln>
        </c:spPr>
        <c:txPr>
          <a:bodyPr/>
          <a:lstStyle/>
          <a:p>
            <a:pPr>
              <a:defRPr lang="en-US" sz="2000">
                <a:latin typeface="Calibri" panose="020F0502020204030204" pitchFamily="34" charset="0"/>
                <a:cs typeface="Calibri" panose="020F0502020204030204" pitchFamily="34" charset="0"/>
              </a:defRPr>
            </a:pPr>
            <a:endParaRPr lang="en-US"/>
          </a:p>
        </c:txPr>
        <c:crossAx val="159795456"/>
        <c:crosses val="autoZero"/>
        <c:auto val="1"/>
        <c:lblAlgn val="ctr"/>
        <c:lblOffset val="100"/>
        <c:noMultiLvlLbl val="0"/>
      </c:catAx>
      <c:valAx>
        <c:axId val="159795456"/>
        <c:scaling>
          <c:orientation val="minMax"/>
        </c:scaling>
        <c:delete val="0"/>
        <c:axPos val="b"/>
        <c:numFmt formatCode="General" sourceLinked="1"/>
        <c:majorTickMark val="none"/>
        <c:minorTickMark val="none"/>
        <c:tickLblPos val="none"/>
        <c:spPr>
          <a:noFill/>
          <a:ln>
            <a:noFill/>
          </a:ln>
        </c:spPr>
        <c:crossAx val="159793920"/>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4881230078905647E-2"/>
          <c:w val="0.52172914133630632"/>
          <c:h val="0.9230607484361617"/>
        </c:manualLayout>
      </c:layout>
      <c:barChart>
        <c:barDir val="col"/>
        <c:grouping val="stacked"/>
        <c:varyColors val="0"/>
        <c:ser>
          <c:idx val="0"/>
          <c:order val="0"/>
          <c:tx>
            <c:strRef>
              <c:f>Sheet1!$A$2</c:f>
              <c:strCache>
                <c:ptCount val="1"/>
                <c:pt idx="0">
                  <c:v>Ne zna</c:v>
                </c:pt>
              </c:strCache>
            </c:strRef>
          </c:tx>
          <c:spPr>
            <a:solidFill>
              <a:srgbClr val="CB333B"/>
            </a:solidFill>
            <a:ln>
              <a:solidFill>
                <a:schemeClr val="bg1"/>
              </a:solidFill>
            </a:ln>
          </c:spPr>
          <c:invertIfNegative val="0"/>
          <c:dPt>
            <c:idx val="0"/>
            <c:invertIfNegative val="0"/>
            <c:bubble3D val="0"/>
            <c:spPr>
              <a:solidFill>
                <a:schemeClr val="bg1">
                  <a:lumMod val="65000"/>
                </a:schemeClr>
              </a:solidFill>
              <a:ln>
                <a:solidFill>
                  <a:schemeClr val="bg1"/>
                </a:solidFill>
              </a:ln>
            </c:spPr>
            <c:extLst>
              <c:ext xmlns:c16="http://schemas.microsoft.com/office/drawing/2014/chart" uri="{C3380CC4-5D6E-409C-BE32-E72D297353CC}">
                <c16:uniqueId val="{00000000-0C04-49C2-9CA0-645D864C1D0D}"/>
              </c:ext>
            </c:extLst>
          </c:dPt>
          <c:dPt>
            <c:idx val="1"/>
            <c:invertIfNegative val="0"/>
            <c:bubble3D val="0"/>
            <c:extLst>
              <c:ext xmlns:c16="http://schemas.microsoft.com/office/drawing/2014/chart" uri="{C3380CC4-5D6E-409C-BE32-E72D297353CC}">
                <c16:uniqueId val="{00000001-0C04-49C2-9CA0-645D864C1D0D}"/>
              </c:ext>
            </c:extLst>
          </c:dPt>
          <c:dPt>
            <c:idx val="2"/>
            <c:invertIfNegative val="0"/>
            <c:bubble3D val="0"/>
            <c:extLst>
              <c:ext xmlns:c16="http://schemas.microsoft.com/office/drawing/2014/chart" uri="{C3380CC4-5D6E-409C-BE32-E72D297353CC}">
                <c16:uniqueId val="{00000002-0C04-49C2-9CA0-645D864C1D0D}"/>
              </c:ext>
            </c:extLst>
          </c:dPt>
          <c:dPt>
            <c:idx val="3"/>
            <c:invertIfNegative val="0"/>
            <c:bubble3D val="0"/>
            <c:extLst>
              <c:ext xmlns:c16="http://schemas.microsoft.com/office/drawing/2014/chart" uri="{C3380CC4-5D6E-409C-BE32-E72D297353CC}">
                <c16:uniqueId val="{00000003-0C04-49C2-9CA0-645D864C1D0D}"/>
              </c:ext>
            </c:extLst>
          </c:dPt>
          <c:dPt>
            <c:idx val="4"/>
            <c:invertIfNegative val="0"/>
            <c:bubble3D val="0"/>
            <c:extLst>
              <c:ext xmlns:c16="http://schemas.microsoft.com/office/drawing/2014/chart" uri="{C3380CC4-5D6E-409C-BE32-E72D297353CC}">
                <c16:uniqueId val="{00000004-0C04-49C2-9CA0-645D864C1D0D}"/>
              </c:ext>
            </c:extLst>
          </c:dPt>
          <c:dPt>
            <c:idx val="5"/>
            <c:invertIfNegative val="0"/>
            <c:bubble3D val="0"/>
            <c:extLst>
              <c:ext xmlns:c16="http://schemas.microsoft.com/office/drawing/2014/chart" uri="{C3380CC4-5D6E-409C-BE32-E72D297353CC}">
                <c16:uniqueId val="{00000005-0C04-49C2-9CA0-645D864C1D0D}"/>
              </c:ext>
            </c:extLst>
          </c:dPt>
          <c:cat>
            <c:strRef>
              <c:f>Sheet1!$B$1</c:f>
              <c:strCache>
                <c:ptCount val="1"/>
                <c:pt idx="0">
                  <c:v>Column1</c:v>
                </c:pt>
              </c:strCache>
            </c:strRef>
          </c:cat>
          <c:val>
            <c:numRef>
              <c:f>Sheet1!$B$2</c:f>
              <c:numCache>
                <c:formatCode>0</c:formatCode>
                <c:ptCount val="1"/>
                <c:pt idx="0">
                  <c:v>1</c:v>
                </c:pt>
              </c:numCache>
            </c:numRef>
          </c:val>
          <c:extLst>
            <c:ext xmlns:c16="http://schemas.microsoft.com/office/drawing/2014/chart" uri="{C3380CC4-5D6E-409C-BE32-E72D297353CC}">
              <c16:uniqueId val="{00000006-0C04-49C2-9CA0-645D864C1D0D}"/>
            </c:ext>
          </c:extLst>
        </c:ser>
        <c:ser>
          <c:idx val="1"/>
          <c:order val="1"/>
          <c:tx>
            <c:strRef>
              <c:f>Sheet1!$A$3</c:f>
              <c:strCache>
                <c:ptCount val="1"/>
                <c:pt idx="0">
                  <c:v>Ne</c:v>
                </c:pt>
              </c:strCache>
            </c:strRef>
          </c:tx>
          <c:spPr>
            <a:solidFill>
              <a:srgbClr val="FF585D"/>
            </a:solidFill>
            <a:ln>
              <a:solidFill>
                <a:schemeClr val="bg1"/>
              </a:solidFill>
            </a:ln>
          </c:spPr>
          <c:invertIfNegative val="0"/>
          <c:dLbls>
            <c:spPr>
              <a:noFill/>
              <a:ln>
                <a:noFill/>
              </a:ln>
              <a:effectLst/>
            </c:spPr>
            <c:txPr>
              <a:bodyPr wrap="square" lIns="38100" tIns="19050" rIns="38100" bIns="19050" anchor="ctr">
                <a:spAutoFit/>
              </a:bodyPr>
              <a:lstStyle/>
              <a:p>
                <a:pPr>
                  <a:defRPr sz="2400" b="1">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Column1</c:v>
                </c:pt>
              </c:strCache>
            </c:strRef>
          </c:cat>
          <c:val>
            <c:numRef>
              <c:f>Sheet1!$B$3</c:f>
              <c:numCache>
                <c:formatCode>0</c:formatCode>
                <c:ptCount val="1"/>
                <c:pt idx="0">
                  <c:v>69.7</c:v>
                </c:pt>
              </c:numCache>
            </c:numRef>
          </c:val>
          <c:extLst>
            <c:ext xmlns:c16="http://schemas.microsoft.com/office/drawing/2014/chart" uri="{C3380CC4-5D6E-409C-BE32-E72D297353CC}">
              <c16:uniqueId val="{00000007-0C04-49C2-9CA0-645D864C1D0D}"/>
            </c:ext>
          </c:extLst>
        </c:ser>
        <c:ser>
          <c:idx val="2"/>
          <c:order val="2"/>
          <c:tx>
            <c:strRef>
              <c:f>Sheet1!$A$4</c:f>
              <c:strCache>
                <c:ptCount val="1"/>
                <c:pt idx="0">
                  <c:v>Da, više puta</c:v>
                </c:pt>
              </c:strCache>
            </c:strRef>
          </c:tx>
          <c:spPr>
            <a:solidFill>
              <a:srgbClr val="005250"/>
            </a:solidFill>
            <a:ln>
              <a:solidFill>
                <a:schemeClr val="bg1"/>
              </a:solidFill>
            </a:ln>
          </c:spPr>
          <c:invertIfNegative val="0"/>
          <c:dLbls>
            <c:spPr>
              <a:noFill/>
              <a:ln>
                <a:noFill/>
              </a:ln>
              <a:effectLst/>
            </c:spPr>
            <c:txPr>
              <a:bodyPr wrap="square" lIns="38100" tIns="19050" rIns="38100" bIns="19050" anchor="ctr">
                <a:spAutoFit/>
              </a:bodyPr>
              <a:lstStyle/>
              <a:p>
                <a:pPr>
                  <a:defRPr sz="2400" b="1">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Column1</c:v>
                </c:pt>
              </c:strCache>
            </c:strRef>
          </c:cat>
          <c:val>
            <c:numRef>
              <c:f>Sheet1!$B$4</c:f>
              <c:numCache>
                <c:formatCode>0</c:formatCode>
                <c:ptCount val="1"/>
                <c:pt idx="0">
                  <c:v>23</c:v>
                </c:pt>
              </c:numCache>
            </c:numRef>
          </c:val>
          <c:extLst>
            <c:ext xmlns:c16="http://schemas.microsoft.com/office/drawing/2014/chart" uri="{C3380CC4-5D6E-409C-BE32-E72D297353CC}">
              <c16:uniqueId val="{00000008-0C04-49C2-9CA0-645D864C1D0D}"/>
            </c:ext>
          </c:extLst>
        </c:ser>
        <c:ser>
          <c:idx val="3"/>
          <c:order val="3"/>
          <c:tx>
            <c:strRef>
              <c:f>Sheet1!$A$5</c:f>
              <c:strCache>
                <c:ptCount val="1"/>
                <c:pt idx="0">
                  <c:v>Da, jednom</c:v>
                </c:pt>
              </c:strCache>
            </c:strRef>
          </c:tx>
          <c:spPr>
            <a:solidFill>
              <a:srgbClr val="009999"/>
            </a:solidFill>
            <a:ln>
              <a:solidFill>
                <a:schemeClr val="bg1"/>
              </a:solidFill>
            </a:ln>
          </c:spPr>
          <c:invertIfNegative val="0"/>
          <c:dLbls>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Column1</c:v>
                </c:pt>
              </c:strCache>
            </c:strRef>
          </c:cat>
          <c:val>
            <c:numRef>
              <c:f>Sheet1!$B$5</c:f>
              <c:numCache>
                <c:formatCode>0</c:formatCode>
                <c:ptCount val="1"/>
                <c:pt idx="0">
                  <c:v>6.3</c:v>
                </c:pt>
              </c:numCache>
            </c:numRef>
          </c:val>
          <c:extLst>
            <c:ext xmlns:c16="http://schemas.microsoft.com/office/drawing/2014/chart" uri="{C3380CC4-5D6E-409C-BE32-E72D297353CC}">
              <c16:uniqueId val="{00000006-675C-407B-9A40-8E16E4D6C211}"/>
            </c:ext>
          </c:extLst>
        </c:ser>
        <c:dLbls>
          <c:showLegendKey val="0"/>
          <c:showVal val="0"/>
          <c:showCatName val="0"/>
          <c:showSerName val="0"/>
          <c:showPercent val="0"/>
          <c:showBubbleSize val="0"/>
        </c:dLbls>
        <c:gapWidth val="98"/>
        <c:overlap val="100"/>
        <c:axId val="578653288"/>
        <c:axId val="578653944"/>
      </c:barChart>
      <c:catAx>
        <c:axId val="578653288"/>
        <c:scaling>
          <c:orientation val="minMax"/>
        </c:scaling>
        <c:delete val="1"/>
        <c:axPos val="b"/>
        <c:numFmt formatCode="General" sourceLinked="1"/>
        <c:majorTickMark val="out"/>
        <c:minorTickMark val="none"/>
        <c:tickLblPos val="nextTo"/>
        <c:crossAx val="578653944"/>
        <c:crosses val="autoZero"/>
        <c:auto val="1"/>
        <c:lblAlgn val="ctr"/>
        <c:lblOffset val="100"/>
        <c:noMultiLvlLbl val="0"/>
      </c:catAx>
      <c:valAx>
        <c:axId val="578653944"/>
        <c:scaling>
          <c:orientation val="minMax"/>
          <c:max val="100"/>
        </c:scaling>
        <c:delete val="1"/>
        <c:axPos val="l"/>
        <c:numFmt formatCode="0" sourceLinked="1"/>
        <c:majorTickMark val="out"/>
        <c:minorTickMark val="none"/>
        <c:tickLblPos val="nextTo"/>
        <c:crossAx val="578653288"/>
        <c:crosses val="autoZero"/>
        <c:crossBetween val="between"/>
      </c:valAx>
    </c:plotArea>
    <c:legend>
      <c:legendPos val="r"/>
      <c:legendEntry>
        <c:idx val="3"/>
        <c:delete val="1"/>
      </c:legendEntry>
      <c:layout>
        <c:manualLayout>
          <c:xMode val="edge"/>
          <c:yMode val="edge"/>
          <c:x val="0.57052616044320115"/>
          <c:y val="0.1556613834878976"/>
          <c:w val="0.41367957457463267"/>
          <c:h val="0.844338616512102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6346385338628"/>
          <c:y val="1.4895441623454573E-2"/>
          <c:w val="0.92414675396427437"/>
          <c:h val="0.96261322343807532"/>
        </c:manualLayout>
      </c:layout>
      <c:doughnutChart>
        <c:varyColors val="1"/>
        <c:ser>
          <c:idx val="0"/>
          <c:order val="0"/>
          <c:tx>
            <c:strRef>
              <c:f>Sheet1!$B$1</c:f>
              <c:strCache>
                <c:ptCount val="1"/>
                <c:pt idx="0">
                  <c:v>Series 1</c:v>
                </c:pt>
              </c:strCache>
            </c:strRef>
          </c:tx>
          <c:spPr>
            <a:ln>
              <a:solidFill>
                <a:schemeClr val="bg1"/>
              </a:solidFill>
            </a:ln>
          </c:spPr>
          <c:dPt>
            <c:idx val="0"/>
            <c:bubble3D val="0"/>
            <c:spPr>
              <a:solidFill>
                <a:srgbClr val="009999"/>
              </a:solidFill>
              <a:ln>
                <a:solidFill>
                  <a:schemeClr val="bg1"/>
                </a:solidFill>
              </a:ln>
            </c:spPr>
            <c:extLst>
              <c:ext xmlns:c16="http://schemas.microsoft.com/office/drawing/2014/chart" uri="{C3380CC4-5D6E-409C-BE32-E72D297353CC}">
                <c16:uniqueId val="{00000001-43D8-4697-9256-C7A39D67FE46}"/>
              </c:ext>
            </c:extLst>
          </c:dPt>
          <c:dPt>
            <c:idx val="1"/>
            <c:bubble3D val="0"/>
            <c:spPr>
              <a:solidFill>
                <a:schemeClr val="accent1">
                  <a:lumMod val="75000"/>
                </a:schemeClr>
              </a:solidFill>
              <a:ln>
                <a:solidFill>
                  <a:schemeClr val="bg1"/>
                </a:solidFill>
              </a:ln>
            </c:spPr>
            <c:extLst>
              <c:ext xmlns:c16="http://schemas.microsoft.com/office/drawing/2014/chart" uri="{C3380CC4-5D6E-409C-BE32-E72D297353CC}">
                <c16:uniqueId val="{00000003-43D8-4697-9256-C7A39D67FE46}"/>
              </c:ext>
            </c:extLst>
          </c:dPt>
          <c:dPt>
            <c:idx val="2"/>
            <c:bubble3D val="0"/>
            <c:spPr>
              <a:solidFill>
                <a:srgbClr val="FF585D"/>
              </a:solidFill>
              <a:ln>
                <a:solidFill>
                  <a:schemeClr val="bg1"/>
                </a:solidFill>
              </a:ln>
            </c:spPr>
            <c:extLst>
              <c:ext xmlns:c16="http://schemas.microsoft.com/office/drawing/2014/chart" uri="{C3380CC4-5D6E-409C-BE32-E72D297353CC}">
                <c16:uniqueId val="{00000005-43D8-4697-9256-C7A39D67FE46}"/>
              </c:ext>
            </c:extLst>
          </c:dPt>
          <c:dPt>
            <c:idx val="3"/>
            <c:bubble3D val="0"/>
            <c:spPr>
              <a:solidFill>
                <a:schemeClr val="bg1">
                  <a:lumMod val="65000"/>
                </a:schemeClr>
              </a:solidFill>
              <a:ln>
                <a:solidFill>
                  <a:schemeClr val="bg1"/>
                </a:solidFill>
              </a:ln>
            </c:spPr>
            <c:extLst>
              <c:ext xmlns:c16="http://schemas.microsoft.com/office/drawing/2014/chart" uri="{C3380CC4-5D6E-409C-BE32-E72D297353CC}">
                <c16:uniqueId val="{00000007-43D8-4697-9256-C7A39D67FE46}"/>
              </c:ext>
            </c:extLst>
          </c:dPt>
          <c:dPt>
            <c:idx val="4"/>
            <c:bubble3D val="0"/>
            <c:spPr>
              <a:solidFill>
                <a:schemeClr val="accent1">
                  <a:lumMod val="75000"/>
                </a:schemeClr>
              </a:solidFill>
              <a:ln>
                <a:solidFill>
                  <a:schemeClr val="bg1"/>
                </a:solidFill>
              </a:ln>
            </c:spPr>
            <c:extLst>
              <c:ext xmlns:c16="http://schemas.microsoft.com/office/drawing/2014/chart" uri="{C3380CC4-5D6E-409C-BE32-E72D297353CC}">
                <c16:uniqueId val="{00000009-43D8-4697-9256-C7A39D67FE46}"/>
              </c:ext>
            </c:extLst>
          </c:dPt>
          <c:dPt>
            <c:idx val="5"/>
            <c:bubble3D val="0"/>
            <c:spPr>
              <a:solidFill>
                <a:schemeClr val="tx1"/>
              </a:solidFill>
              <a:ln>
                <a:solidFill>
                  <a:schemeClr val="bg1"/>
                </a:solidFill>
              </a:ln>
            </c:spPr>
            <c:extLst>
              <c:ext xmlns:c16="http://schemas.microsoft.com/office/drawing/2014/chart" uri="{C3380CC4-5D6E-409C-BE32-E72D297353CC}">
                <c16:uniqueId val="{0000000B-43D8-4697-9256-C7A39D67FE46}"/>
              </c:ext>
            </c:extLst>
          </c:dPt>
          <c:dLbls>
            <c:spPr>
              <a:noFill/>
              <a:ln>
                <a:noFill/>
              </a:ln>
              <a:effectLst/>
            </c:spPr>
            <c:txPr>
              <a:bodyPr/>
              <a:lstStyle/>
              <a:p>
                <a:pPr>
                  <a:defRPr sz="2400" b="1">
                    <a:solidFill>
                      <a:schemeClr val="bg1"/>
                    </a:solidFill>
                    <a:effectLst/>
                    <a:latin typeface="Calibri" panose="020F0502020204030204" pitchFamily="34"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Pozitivan</c:v>
                </c:pt>
                <c:pt idx="1">
                  <c:v>Neutralan - ni pozitivan ni negativan</c:v>
                </c:pt>
                <c:pt idx="2">
                  <c:v>Negativan</c:v>
                </c:pt>
                <c:pt idx="3">
                  <c:v>Ne zna</c:v>
                </c:pt>
              </c:strCache>
            </c:strRef>
          </c:cat>
          <c:val>
            <c:numRef>
              <c:f>Sheet1!$B$2:$B$5</c:f>
              <c:numCache>
                <c:formatCode>General</c:formatCode>
                <c:ptCount val="4"/>
                <c:pt idx="0">
                  <c:v>11.9</c:v>
                </c:pt>
                <c:pt idx="1">
                  <c:v>54.2</c:v>
                </c:pt>
                <c:pt idx="2">
                  <c:v>32.299999999999997</c:v>
                </c:pt>
                <c:pt idx="3">
                  <c:v>1.6</c:v>
                </c:pt>
              </c:numCache>
            </c:numRef>
          </c:val>
          <c:extLst>
            <c:ext xmlns:c16="http://schemas.microsoft.com/office/drawing/2014/chart" uri="{C3380CC4-5D6E-409C-BE32-E72D297353CC}">
              <c16:uniqueId val="{0000000C-43D8-4697-9256-C7A39D67FE46}"/>
            </c:ext>
          </c:extLst>
        </c:ser>
        <c:ser>
          <c:idx val="1"/>
          <c:order val="1"/>
          <c:tx>
            <c:v>Labels</c:v>
          </c:tx>
          <c:spPr>
            <a:noFill/>
            <a:ln>
              <a:noFill/>
            </a:ln>
          </c:spPr>
          <c:dLbls>
            <c:dLbl>
              <c:idx val="0"/>
              <c:layout>
                <c:manualLayout>
                  <c:x val="0.10807232758788543"/>
                  <c:y val="2.0863392184662818E-2"/>
                </c:manualLayout>
              </c:layout>
              <c:spPr>
                <a:noFill/>
                <a:ln>
                  <a:noFill/>
                </a:ln>
                <a:effectLst/>
              </c:spPr>
              <c:txPr>
                <a:bodyPr rot="0" vert="horz" lIns="38100" tIns="19050" rIns="38100" bIns="19050">
                  <a:noAutofit/>
                </a:bodyPr>
                <a:lstStyle/>
                <a:p>
                  <a:pPr>
                    <a:defRPr sz="2000">
                      <a:latin typeface="Calibri" panose="020F0502020204030204"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21370782250643588"/>
                      <c:h val="0.11320203320823377"/>
                    </c:manualLayout>
                  </c15:layout>
                </c:ext>
                <c:ext xmlns:c16="http://schemas.microsoft.com/office/drawing/2014/chart" uri="{C3380CC4-5D6E-409C-BE32-E72D297353CC}">
                  <c16:uniqueId val="{0000000D-43D8-4697-9256-C7A39D67FE46}"/>
                </c:ext>
              </c:extLst>
            </c:dLbl>
            <c:dLbl>
              <c:idx val="1"/>
              <c:layout>
                <c:manualLayout>
                  <c:x val="-4.8023618524207223E-2"/>
                  <c:y val="8.2086882647963849E-2"/>
                </c:manualLayout>
              </c:layout>
              <c:spPr>
                <a:noFill/>
                <a:ln>
                  <a:noFill/>
                </a:ln>
                <a:effectLst/>
              </c:spPr>
              <c:txPr>
                <a:bodyPr rot="0" vert="horz" lIns="38100" tIns="19050" rIns="38100" bIns="19050">
                  <a:noAutofit/>
                </a:bodyPr>
                <a:lstStyle/>
                <a:p>
                  <a:pPr>
                    <a:defRPr sz="2000">
                      <a:latin typeface="Calibri" panose="020F0502020204030204"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55504585973837961"/>
                      <c:h val="8.3297186149428645E-2"/>
                    </c:manualLayout>
                  </c15:layout>
                </c:ext>
                <c:ext xmlns:c16="http://schemas.microsoft.com/office/drawing/2014/chart" uri="{C3380CC4-5D6E-409C-BE32-E72D297353CC}">
                  <c16:uniqueId val="{0000000E-43D8-4697-9256-C7A39D67FE46}"/>
                </c:ext>
              </c:extLst>
            </c:dLbl>
            <c:dLbl>
              <c:idx val="2"/>
              <c:layout>
                <c:manualLayout>
                  <c:x val="-8.6977735578062917E-2"/>
                  <c:y val="-3.2322815105541629E-2"/>
                </c:manualLayout>
              </c:layout>
              <c:spPr>
                <a:noFill/>
                <a:ln>
                  <a:noFill/>
                </a:ln>
                <a:effectLst/>
              </c:spPr>
              <c:txPr>
                <a:bodyPr rot="0" vert="horz" lIns="38100" tIns="19050" rIns="38100" bIns="19050">
                  <a:noAutofit/>
                </a:bodyPr>
                <a:lstStyle/>
                <a:p>
                  <a:pPr>
                    <a:defRPr sz="2000">
                      <a:latin typeface="Calibri" panose="020F0502020204030204"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2169339481430643"/>
                      <c:h val="8.3528632381478118E-2"/>
                    </c:manualLayout>
                  </c15:layout>
                </c:ext>
                <c:ext xmlns:c16="http://schemas.microsoft.com/office/drawing/2014/chart" uri="{C3380CC4-5D6E-409C-BE32-E72D297353CC}">
                  <c16:uniqueId val="{0000000F-43D8-4697-9256-C7A39D67FE46}"/>
                </c:ext>
              </c:extLst>
            </c:dLbl>
            <c:dLbl>
              <c:idx val="3"/>
              <c:layout>
                <c:manualLayout>
                  <c:x val="-1.2868679500996023E-2"/>
                  <c:y val="-7.7006696497948753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3D8-4697-9256-C7A39D67FE46}"/>
                </c:ext>
              </c:extLst>
            </c:dLbl>
            <c:dLbl>
              <c:idx val="4"/>
              <c:layout>
                <c:manualLayout>
                  <c:x val="-6.8779501011463295E-2"/>
                  <c:y val="-1.0865875525406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3D8-4697-9256-C7A39D67FE46}"/>
                </c:ext>
              </c:extLst>
            </c:dLbl>
            <c:dLbl>
              <c:idx val="5"/>
              <c:layout>
                <c:manualLayout>
                  <c:x val="-1.34861766689146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3D8-4697-9256-C7A39D67FE46}"/>
                </c:ext>
              </c:extLst>
            </c:dLbl>
            <c:spPr>
              <a:noFill/>
              <a:ln>
                <a:noFill/>
              </a:ln>
              <a:effectLst/>
            </c:spPr>
            <c:txPr>
              <a:bodyPr rot="0" vert="horz" lIns="38100" tIns="19050" rIns="38100" bIns="19050">
                <a:spAutoFit/>
              </a:bodyPr>
              <a:lstStyle/>
              <a:p>
                <a:pPr>
                  <a:defRPr sz="2000">
                    <a:latin typeface="Calibri" panose="020F0502020204030204" pitchFamily="34" charset="0"/>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Sheet1!$A$2:$A$5</c:f>
              <c:strCache>
                <c:ptCount val="4"/>
                <c:pt idx="0">
                  <c:v>Pozitivan</c:v>
                </c:pt>
                <c:pt idx="1">
                  <c:v>Neutralan - ni pozitivan ni negativan</c:v>
                </c:pt>
                <c:pt idx="2">
                  <c:v>Negativan</c:v>
                </c:pt>
                <c:pt idx="3">
                  <c:v>Ne zna</c:v>
                </c:pt>
              </c:strCache>
            </c:strRef>
          </c:cat>
          <c:val>
            <c:numRef>
              <c:f>Sheet1!$GL$2:$GL$7</c:f>
              <c:numCache>
                <c:formatCode>General</c:formatCode>
                <c:ptCount val="6"/>
                <c:pt idx="0">
                  <c:v>11.9</c:v>
                </c:pt>
                <c:pt idx="1">
                  <c:v>54.2</c:v>
                </c:pt>
                <c:pt idx="2">
                  <c:v>32.299999999999997</c:v>
                </c:pt>
                <c:pt idx="3">
                  <c:v>1.6</c:v>
                </c:pt>
              </c:numCache>
            </c:numRef>
          </c:val>
          <c:extLst>
            <c:ext xmlns:c16="http://schemas.microsoft.com/office/drawing/2014/chart" uri="{C3380CC4-5D6E-409C-BE32-E72D297353CC}">
              <c16:uniqueId val="{00000013-43D8-4697-9256-C7A39D67FE46}"/>
            </c:ext>
          </c:extLst>
        </c:ser>
        <c:dLbls>
          <c:showLegendKey val="0"/>
          <c:showVal val="0"/>
          <c:showCatName val="0"/>
          <c:showSerName val="0"/>
          <c:showPercent val="1"/>
          <c:showBubbleSize val="0"/>
          <c:showLeaderLines val="1"/>
        </c:dLbls>
        <c:firstSliceAng val="0"/>
        <c:holeSize val="4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809311086393909E-3"/>
          <c:y val="6.7360969997967972E-4"/>
          <c:w val="0.99171906889136063"/>
          <c:h val="0.77042777987431588"/>
        </c:manualLayout>
      </c:layout>
      <c:barChart>
        <c:barDir val="col"/>
        <c:grouping val="stacked"/>
        <c:varyColors val="0"/>
        <c:ser>
          <c:idx val="0"/>
          <c:order val="0"/>
          <c:tx>
            <c:strRef>
              <c:f>Sheet1!$B$1</c:f>
              <c:strCache>
                <c:ptCount val="1"/>
                <c:pt idx="0">
                  <c:v>Column2</c:v>
                </c:pt>
              </c:strCache>
            </c:strRef>
          </c:tx>
          <c:spPr>
            <a:solidFill>
              <a:srgbClr val="007681"/>
            </a:solidFill>
            <a:ln>
              <a:solidFill>
                <a:sysClr val="window" lastClr="FFFFFF"/>
              </a:solidFill>
            </a:ln>
            <a:effectLst/>
          </c:spPr>
          <c:invertIfNegative val="0"/>
          <c:dPt>
            <c:idx val="9"/>
            <c:invertIfNegative val="0"/>
            <c:bubble3D val="0"/>
            <c:extLst>
              <c:ext xmlns:c16="http://schemas.microsoft.com/office/drawing/2014/chart" uri="{C3380CC4-5D6E-409C-BE32-E72D297353CC}">
                <c16:uniqueId val="{00000000-C01C-4689-930E-3868FE76C760}"/>
              </c:ext>
            </c:extLst>
          </c:dPt>
          <c:dLbls>
            <c:numFmt formatCode="#&quot;%&quot;" sourceLinked="0"/>
            <c:spPr>
              <a:noFill/>
              <a:ln>
                <a:noFill/>
              </a:ln>
              <a:effectLst/>
            </c:spPr>
            <c:txPr>
              <a:bodyPr/>
              <a:lstStyle/>
              <a:p>
                <a:pPr>
                  <a:defRPr sz="24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Generalno se saosećam sa ljudima koji se nalaze u takvoj situaciji</c:v>
                </c:pt>
                <c:pt idx="1">
                  <c:v>Njihovo ponašanje</c:v>
                </c:pt>
              </c:strCache>
            </c:strRef>
          </c:cat>
          <c:val>
            <c:numRef>
              <c:f>Sheet1!$B$2:$B$3</c:f>
              <c:numCache>
                <c:formatCode>General</c:formatCode>
                <c:ptCount val="2"/>
                <c:pt idx="0">
                  <c:v>81.3</c:v>
                </c:pt>
                <c:pt idx="1">
                  <c:v>18.7</c:v>
                </c:pt>
              </c:numCache>
            </c:numRef>
          </c:val>
          <c:extLst>
            <c:ext xmlns:c16="http://schemas.microsoft.com/office/drawing/2014/chart" uri="{C3380CC4-5D6E-409C-BE32-E72D297353CC}">
              <c16:uniqueId val="{00000001-C01C-4689-930E-3868FE76C760}"/>
            </c:ext>
          </c:extLst>
        </c:ser>
        <c:dLbls>
          <c:showLegendKey val="0"/>
          <c:showVal val="0"/>
          <c:showCatName val="0"/>
          <c:showSerName val="0"/>
          <c:showPercent val="0"/>
          <c:showBubbleSize val="0"/>
        </c:dLbls>
        <c:gapWidth val="20"/>
        <c:overlap val="100"/>
        <c:axId val="250685696"/>
        <c:axId val="250695680"/>
      </c:barChart>
      <c:catAx>
        <c:axId val="250685696"/>
        <c:scaling>
          <c:orientation val="minMax"/>
        </c:scaling>
        <c:delete val="0"/>
        <c:axPos val="b"/>
        <c:numFmt formatCode="General" sourceLinked="0"/>
        <c:majorTickMark val="out"/>
        <c:minorTickMark val="none"/>
        <c:tickLblPos val="nextTo"/>
        <c:spPr>
          <a:ln>
            <a:noFill/>
          </a:ln>
        </c:spPr>
        <c:txPr>
          <a:bodyPr/>
          <a:lstStyle/>
          <a:p>
            <a:pPr>
              <a:defRPr sz="1800" cap="none" baseline="0">
                <a:latin typeface="Calibri" panose="020F0502020204030204" pitchFamily="34" charset="0"/>
              </a:defRPr>
            </a:pPr>
            <a:endParaRPr lang="en-US"/>
          </a:p>
        </c:txPr>
        <c:crossAx val="250695680"/>
        <c:crosses val="autoZero"/>
        <c:auto val="1"/>
        <c:lblAlgn val="ctr"/>
        <c:lblOffset val="100"/>
        <c:noMultiLvlLbl val="0"/>
      </c:catAx>
      <c:valAx>
        <c:axId val="250695680"/>
        <c:scaling>
          <c:orientation val="minMax"/>
        </c:scaling>
        <c:delete val="0"/>
        <c:axPos val="r"/>
        <c:numFmt formatCode="General" sourceLinked="1"/>
        <c:majorTickMark val="none"/>
        <c:minorTickMark val="none"/>
        <c:tickLblPos val="none"/>
        <c:spPr>
          <a:noFill/>
          <a:ln>
            <a:noFill/>
          </a:ln>
        </c:spPr>
        <c:crossAx val="250685696"/>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345647110638505"/>
          <c:y val="6.4794051898652257E-3"/>
          <c:w val="0.4618460878685437"/>
          <c:h val="0.99352051510851558"/>
        </c:manualLayout>
      </c:layout>
      <c:barChart>
        <c:barDir val="bar"/>
        <c:grouping val="clustered"/>
        <c:varyColors val="0"/>
        <c:ser>
          <c:idx val="0"/>
          <c:order val="0"/>
          <c:tx>
            <c:strRef>
              <c:f>Sheet1!$B$1</c:f>
              <c:strCache>
                <c:ptCount val="1"/>
                <c:pt idx="0">
                  <c:v>Column2</c:v>
                </c:pt>
              </c:strCache>
            </c:strRef>
          </c:tx>
          <c:spPr>
            <a:solidFill>
              <a:srgbClr val="FF585D"/>
            </a:solidFill>
            <a:ln>
              <a:solidFill>
                <a:sysClr val="window" lastClr="FFFFFF"/>
              </a:solidFill>
            </a:ln>
            <a:effectLst/>
          </c:spPr>
          <c:invertIfNegative val="0"/>
          <c:dPt>
            <c:idx val="9"/>
            <c:invertIfNegative val="0"/>
            <c:bubble3D val="0"/>
            <c:extLst>
              <c:ext xmlns:c16="http://schemas.microsoft.com/office/drawing/2014/chart" uri="{C3380CC4-5D6E-409C-BE32-E72D297353CC}">
                <c16:uniqueId val="{00000000-D3D8-4BF6-BA6F-4C4D0887D8AB}"/>
              </c:ext>
            </c:extLst>
          </c:dPt>
          <c:dLbls>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Generalno imam negativno mišljenje o izbeglicama i migrantima iz zemalja Bliskog istoka i Afrike</c:v>
                </c:pt>
                <c:pt idx="1">
                  <c:v>Njihovo ponašanje</c:v>
                </c:pt>
                <c:pt idx="2">
                  <c:v>Njihov izgled</c:v>
                </c:pt>
                <c:pt idx="3">
                  <c:v>Drugo</c:v>
                </c:pt>
                <c:pt idx="4">
                  <c:v>Ne zna</c:v>
                </c:pt>
              </c:strCache>
            </c:strRef>
          </c:cat>
          <c:val>
            <c:numRef>
              <c:f>Sheet1!$B$2:$B$6</c:f>
              <c:numCache>
                <c:formatCode>General</c:formatCode>
                <c:ptCount val="5"/>
                <c:pt idx="0">
                  <c:v>40.799999999999997</c:v>
                </c:pt>
                <c:pt idx="1">
                  <c:v>37</c:v>
                </c:pt>
                <c:pt idx="2">
                  <c:v>20.399999999999999</c:v>
                </c:pt>
                <c:pt idx="3">
                  <c:v>1.2</c:v>
                </c:pt>
                <c:pt idx="4">
                  <c:v>0.6</c:v>
                </c:pt>
              </c:numCache>
            </c:numRef>
          </c:val>
          <c:extLst>
            <c:ext xmlns:c16="http://schemas.microsoft.com/office/drawing/2014/chart" uri="{C3380CC4-5D6E-409C-BE32-E72D297353CC}">
              <c16:uniqueId val="{00000001-D3D8-4BF6-BA6F-4C4D0887D8AB}"/>
            </c:ext>
          </c:extLst>
        </c:ser>
        <c:dLbls>
          <c:showLegendKey val="0"/>
          <c:showVal val="0"/>
          <c:showCatName val="0"/>
          <c:showSerName val="0"/>
          <c:showPercent val="0"/>
          <c:showBubbleSize val="0"/>
        </c:dLbls>
        <c:gapWidth val="20"/>
        <c:axId val="250685696"/>
        <c:axId val="250695680"/>
      </c:barChart>
      <c:catAx>
        <c:axId val="250685696"/>
        <c:scaling>
          <c:orientation val="maxMin"/>
        </c:scaling>
        <c:delete val="0"/>
        <c:axPos val="l"/>
        <c:numFmt formatCode="General" sourceLinked="0"/>
        <c:majorTickMark val="out"/>
        <c:minorTickMark val="none"/>
        <c:tickLblPos val="nextTo"/>
        <c:spPr>
          <a:ln>
            <a:noFill/>
          </a:ln>
        </c:spPr>
        <c:txPr>
          <a:bodyPr/>
          <a:lstStyle/>
          <a:p>
            <a:pPr>
              <a:defRPr sz="1800" cap="none" baseline="0">
                <a:latin typeface="Calibri" panose="020F0502020204030204" pitchFamily="34" charset="0"/>
              </a:defRPr>
            </a:pPr>
            <a:endParaRPr lang="en-US"/>
          </a:p>
        </c:txPr>
        <c:crossAx val="250695680"/>
        <c:crosses val="autoZero"/>
        <c:auto val="1"/>
        <c:lblAlgn val="ctr"/>
        <c:lblOffset val="100"/>
        <c:noMultiLvlLbl val="0"/>
      </c:catAx>
      <c:valAx>
        <c:axId val="250695680"/>
        <c:scaling>
          <c:orientation val="minMax"/>
        </c:scaling>
        <c:delete val="0"/>
        <c:axPos val="b"/>
        <c:numFmt formatCode="General" sourceLinked="1"/>
        <c:majorTickMark val="none"/>
        <c:minorTickMark val="none"/>
        <c:tickLblPos val="none"/>
        <c:spPr>
          <a:noFill/>
          <a:ln>
            <a:noFill/>
          </a:ln>
        </c:spPr>
        <c:crossAx val="250685696"/>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345647110638505"/>
          <c:y val="6.4794051898652257E-3"/>
          <c:w val="0.4618460878685437"/>
          <c:h val="0.99352051510851558"/>
        </c:manualLayout>
      </c:layout>
      <c:barChart>
        <c:barDir val="bar"/>
        <c:grouping val="clustered"/>
        <c:varyColors val="0"/>
        <c:ser>
          <c:idx val="0"/>
          <c:order val="0"/>
          <c:tx>
            <c:strRef>
              <c:f>Sheet1!$B$1</c:f>
              <c:strCache>
                <c:ptCount val="1"/>
                <c:pt idx="0">
                  <c:v>Column2</c:v>
                </c:pt>
              </c:strCache>
            </c:strRef>
          </c:tx>
          <c:spPr>
            <a:solidFill>
              <a:srgbClr val="FF585D"/>
            </a:solidFill>
            <a:ln>
              <a:solidFill>
                <a:sysClr val="window" lastClr="FFFFFF"/>
              </a:solidFill>
            </a:ln>
            <a:effectLst/>
          </c:spPr>
          <c:invertIfNegative val="0"/>
          <c:dPt>
            <c:idx val="9"/>
            <c:invertIfNegative val="0"/>
            <c:bubble3D val="0"/>
            <c:extLst>
              <c:ext xmlns:c16="http://schemas.microsoft.com/office/drawing/2014/chart" uri="{C3380CC4-5D6E-409C-BE32-E72D297353CC}">
                <c16:uniqueId val="{00000000-799C-4983-9E46-04384284B07C}"/>
              </c:ext>
            </c:extLst>
          </c:dPt>
          <c:dLbls>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Mislim da bi škola bila manje bezbedna</c:v>
                </c:pt>
                <c:pt idx="1">
                  <c:v>Mislim da se ne bi uklopili zbog kulturoločkih razlika</c:v>
                </c:pt>
                <c:pt idx="2">
                  <c:v>Mislim da je bolje da se za njih odvojeno organizuje nastava</c:v>
                </c:pt>
                <c:pt idx="3">
                  <c:v>Mislim da bi jezik predstavljao problem</c:v>
                </c:pt>
                <c:pt idx="4">
                  <c:v>Drugo</c:v>
                </c:pt>
                <c:pt idx="5">
                  <c:v>Ne zna / Odbija</c:v>
                </c:pt>
              </c:strCache>
            </c:strRef>
          </c:cat>
          <c:val>
            <c:numRef>
              <c:f>Sheet1!$B$2:$B$7</c:f>
              <c:numCache>
                <c:formatCode>General</c:formatCode>
                <c:ptCount val="6"/>
                <c:pt idx="0">
                  <c:v>44</c:v>
                </c:pt>
                <c:pt idx="1">
                  <c:v>24.3</c:v>
                </c:pt>
                <c:pt idx="2">
                  <c:v>24.3</c:v>
                </c:pt>
                <c:pt idx="3">
                  <c:v>4.4000000000000004</c:v>
                </c:pt>
                <c:pt idx="4">
                  <c:v>2.5</c:v>
                </c:pt>
                <c:pt idx="5">
                  <c:v>0.4</c:v>
                </c:pt>
              </c:numCache>
            </c:numRef>
          </c:val>
          <c:extLst>
            <c:ext xmlns:c16="http://schemas.microsoft.com/office/drawing/2014/chart" uri="{C3380CC4-5D6E-409C-BE32-E72D297353CC}">
              <c16:uniqueId val="{00000001-799C-4983-9E46-04384284B07C}"/>
            </c:ext>
          </c:extLst>
        </c:ser>
        <c:dLbls>
          <c:showLegendKey val="0"/>
          <c:showVal val="0"/>
          <c:showCatName val="0"/>
          <c:showSerName val="0"/>
          <c:showPercent val="0"/>
          <c:showBubbleSize val="0"/>
        </c:dLbls>
        <c:gapWidth val="20"/>
        <c:axId val="250685696"/>
        <c:axId val="250695680"/>
      </c:barChart>
      <c:catAx>
        <c:axId val="250685696"/>
        <c:scaling>
          <c:orientation val="maxMin"/>
        </c:scaling>
        <c:delete val="0"/>
        <c:axPos val="l"/>
        <c:numFmt formatCode="General" sourceLinked="0"/>
        <c:majorTickMark val="out"/>
        <c:minorTickMark val="none"/>
        <c:tickLblPos val="nextTo"/>
        <c:spPr>
          <a:ln>
            <a:noFill/>
          </a:ln>
        </c:spPr>
        <c:txPr>
          <a:bodyPr/>
          <a:lstStyle/>
          <a:p>
            <a:pPr>
              <a:defRPr sz="1800" cap="none" baseline="0">
                <a:latin typeface="Calibri" panose="020F0502020204030204" pitchFamily="34" charset="0"/>
              </a:defRPr>
            </a:pPr>
            <a:endParaRPr lang="en-US"/>
          </a:p>
        </c:txPr>
        <c:crossAx val="250695680"/>
        <c:crosses val="autoZero"/>
        <c:auto val="1"/>
        <c:lblAlgn val="ctr"/>
        <c:lblOffset val="100"/>
        <c:noMultiLvlLbl val="0"/>
      </c:catAx>
      <c:valAx>
        <c:axId val="250695680"/>
        <c:scaling>
          <c:orientation val="minMax"/>
        </c:scaling>
        <c:delete val="0"/>
        <c:axPos val="b"/>
        <c:numFmt formatCode="General" sourceLinked="1"/>
        <c:majorTickMark val="none"/>
        <c:minorTickMark val="none"/>
        <c:tickLblPos val="none"/>
        <c:spPr>
          <a:noFill/>
          <a:ln>
            <a:noFill/>
          </a:ln>
        </c:spPr>
        <c:crossAx val="250685696"/>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345647110638505"/>
          <c:y val="6.4794051898652257E-3"/>
          <c:w val="0.47576995753577767"/>
          <c:h val="0.99352051510851558"/>
        </c:manualLayout>
      </c:layout>
      <c:barChart>
        <c:barDir val="bar"/>
        <c:grouping val="clustered"/>
        <c:varyColors val="0"/>
        <c:ser>
          <c:idx val="0"/>
          <c:order val="0"/>
          <c:tx>
            <c:strRef>
              <c:f>Sheet1!$B$1</c:f>
              <c:strCache>
                <c:ptCount val="1"/>
                <c:pt idx="0">
                  <c:v>Column2</c:v>
                </c:pt>
              </c:strCache>
            </c:strRef>
          </c:tx>
          <c:spPr>
            <a:solidFill>
              <a:srgbClr val="FF585D"/>
            </a:solidFill>
            <a:ln>
              <a:solidFill>
                <a:sysClr val="window" lastClr="FFFFFF"/>
              </a:solidFill>
            </a:ln>
            <a:effectLst/>
          </c:spPr>
          <c:invertIfNegative val="0"/>
          <c:dPt>
            <c:idx val="0"/>
            <c:invertIfNegative val="0"/>
            <c:bubble3D val="0"/>
            <c:spPr>
              <a:solidFill>
                <a:srgbClr val="CB333B"/>
              </a:solidFill>
              <a:ln>
                <a:solidFill>
                  <a:sysClr val="window" lastClr="FFFFFF"/>
                </a:solidFill>
              </a:ln>
              <a:effectLst/>
            </c:spPr>
            <c:extLst>
              <c:ext xmlns:c16="http://schemas.microsoft.com/office/drawing/2014/chart" uri="{C3380CC4-5D6E-409C-BE32-E72D297353CC}">
                <c16:uniqueId val="{00000003-54DF-480A-9F91-F7662EFF4F2C}"/>
              </c:ext>
            </c:extLst>
          </c:dPt>
          <c:dPt>
            <c:idx val="2"/>
            <c:invertIfNegative val="0"/>
            <c:bubble3D val="0"/>
            <c:spPr>
              <a:solidFill>
                <a:srgbClr val="009999"/>
              </a:solidFill>
              <a:ln>
                <a:solidFill>
                  <a:sysClr val="window" lastClr="FFFFFF"/>
                </a:solidFill>
              </a:ln>
              <a:effectLst/>
            </c:spPr>
            <c:extLst>
              <c:ext xmlns:c16="http://schemas.microsoft.com/office/drawing/2014/chart" uri="{C3380CC4-5D6E-409C-BE32-E72D297353CC}">
                <c16:uniqueId val="{00000002-54DF-480A-9F91-F7662EFF4F2C}"/>
              </c:ext>
            </c:extLst>
          </c:dPt>
          <c:dPt>
            <c:idx val="3"/>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4-54DF-480A-9F91-F7662EFF4F2C}"/>
              </c:ext>
            </c:extLst>
          </c:dPt>
          <c:dPt>
            <c:idx val="4"/>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5-54DF-480A-9F91-F7662EFF4F2C}"/>
              </c:ext>
            </c:extLst>
          </c:dPt>
          <c:dPt>
            <c:idx val="9"/>
            <c:invertIfNegative val="0"/>
            <c:bubble3D val="0"/>
            <c:extLst>
              <c:ext xmlns:c16="http://schemas.microsoft.com/office/drawing/2014/chart" uri="{C3380CC4-5D6E-409C-BE32-E72D297353CC}">
                <c16:uniqueId val="{00000000-54DF-480A-9F91-F7662EFF4F2C}"/>
              </c:ext>
            </c:extLst>
          </c:dPt>
          <c:dLbls>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Da, veoma bi mi smetalo</c:v>
                </c:pt>
                <c:pt idx="1">
                  <c:v>Da, smetalo bi mi donekle</c:v>
                </c:pt>
                <c:pt idx="2">
                  <c:v>Ne, ne bi mi smetalo</c:v>
                </c:pt>
                <c:pt idx="3">
                  <c:v>Ne zna</c:v>
                </c:pt>
                <c:pt idx="4">
                  <c:v>Odbija</c:v>
                </c:pt>
              </c:strCache>
            </c:strRef>
          </c:cat>
          <c:val>
            <c:numRef>
              <c:f>Sheet1!$B$2:$B$6</c:f>
              <c:numCache>
                <c:formatCode>General</c:formatCode>
                <c:ptCount val="5"/>
                <c:pt idx="0">
                  <c:v>13.6</c:v>
                </c:pt>
                <c:pt idx="1">
                  <c:v>19.8</c:v>
                </c:pt>
                <c:pt idx="2">
                  <c:v>57.9</c:v>
                </c:pt>
                <c:pt idx="3">
                  <c:v>7.8</c:v>
                </c:pt>
                <c:pt idx="4">
                  <c:v>1</c:v>
                </c:pt>
              </c:numCache>
            </c:numRef>
          </c:val>
          <c:extLst>
            <c:ext xmlns:c16="http://schemas.microsoft.com/office/drawing/2014/chart" uri="{C3380CC4-5D6E-409C-BE32-E72D297353CC}">
              <c16:uniqueId val="{00000001-54DF-480A-9F91-F7662EFF4F2C}"/>
            </c:ext>
          </c:extLst>
        </c:ser>
        <c:dLbls>
          <c:showLegendKey val="0"/>
          <c:showVal val="0"/>
          <c:showCatName val="0"/>
          <c:showSerName val="0"/>
          <c:showPercent val="0"/>
          <c:showBubbleSize val="0"/>
        </c:dLbls>
        <c:gapWidth val="20"/>
        <c:axId val="250685696"/>
        <c:axId val="250695680"/>
      </c:barChart>
      <c:catAx>
        <c:axId val="250685696"/>
        <c:scaling>
          <c:orientation val="maxMin"/>
        </c:scaling>
        <c:delete val="0"/>
        <c:axPos val="l"/>
        <c:numFmt formatCode="General" sourceLinked="0"/>
        <c:majorTickMark val="out"/>
        <c:minorTickMark val="none"/>
        <c:tickLblPos val="nextTo"/>
        <c:spPr>
          <a:ln>
            <a:noFill/>
          </a:ln>
        </c:spPr>
        <c:txPr>
          <a:bodyPr/>
          <a:lstStyle/>
          <a:p>
            <a:pPr>
              <a:defRPr sz="1800" cap="none" baseline="0">
                <a:latin typeface="Calibri" panose="020F0502020204030204" pitchFamily="34" charset="0"/>
              </a:defRPr>
            </a:pPr>
            <a:endParaRPr lang="en-US"/>
          </a:p>
        </c:txPr>
        <c:crossAx val="250695680"/>
        <c:crosses val="autoZero"/>
        <c:auto val="1"/>
        <c:lblAlgn val="ctr"/>
        <c:lblOffset val="100"/>
        <c:noMultiLvlLbl val="0"/>
      </c:catAx>
      <c:valAx>
        <c:axId val="250695680"/>
        <c:scaling>
          <c:orientation val="minMax"/>
        </c:scaling>
        <c:delete val="0"/>
        <c:axPos val="b"/>
        <c:numFmt formatCode="General" sourceLinked="1"/>
        <c:majorTickMark val="none"/>
        <c:minorTickMark val="none"/>
        <c:tickLblPos val="none"/>
        <c:spPr>
          <a:noFill/>
          <a:ln>
            <a:noFill/>
          </a:ln>
        </c:spPr>
        <c:crossAx val="250685696"/>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41794875431186"/>
          <c:y val="9.3465694674049694E-4"/>
          <c:w val="0.47729475304122482"/>
          <c:h val="0.99906534305325956"/>
        </c:manualLayout>
      </c:layout>
      <c:barChart>
        <c:barDir val="bar"/>
        <c:grouping val="clustered"/>
        <c:varyColors val="0"/>
        <c:ser>
          <c:idx val="0"/>
          <c:order val="0"/>
          <c:tx>
            <c:strRef>
              <c:f>Sheet1!$B$1</c:f>
              <c:strCache>
                <c:ptCount val="1"/>
                <c:pt idx="0">
                  <c:v>Column1</c:v>
                </c:pt>
              </c:strCache>
            </c:strRef>
          </c:tx>
          <c:spPr>
            <a:solidFill>
              <a:srgbClr val="009999"/>
            </a:solidFill>
            <a:ln>
              <a:solidFill>
                <a:sysClr val="window" lastClr="FFFFFF"/>
              </a:solidFill>
            </a:ln>
            <a:effectLst/>
          </c:spPr>
          <c:invertIfNegative val="0"/>
          <c:dPt>
            <c:idx val="0"/>
            <c:invertIfNegative val="0"/>
            <c:bubble3D val="0"/>
            <c:spPr>
              <a:solidFill>
                <a:srgbClr val="007681"/>
              </a:solidFill>
              <a:ln>
                <a:solidFill>
                  <a:sysClr val="window" lastClr="FFFFFF"/>
                </a:solidFill>
              </a:ln>
              <a:effectLst/>
            </c:spPr>
            <c:extLst>
              <c:ext xmlns:c16="http://schemas.microsoft.com/office/drawing/2014/chart" uri="{C3380CC4-5D6E-409C-BE32-E72D297353CC}">
                <c16:uniqueId val="{00000007-6C8C-4786-969B-9FFEE28BFF09}"/>
              </c:ext>
            </c:extLst>
          </c:dPt>
          <c:dPt>
            <c:idx val="1"/>
            <c:invertIfNegative val="0"/>
            <c:bubble3D val="0"/>
            <c:spPr>
              <a:solidFill>
                <a:srgbClr val="009999"/>
              </a:solidFill>
              <a:ln>
                <a:noFill/>
              </a:ln>
              <a:effectLst/>
            </c:spPr>
            <c:extLst>
              <c:ext xmlns:c16="http://schemas.microsoft.com/office/drawing/2014/chart" uri="{C3380CC4-5D6E-409C-BE32-E72D297353CC}">
                <c16:uniqueId val="{00000000-4DF3-4458-89B6-390A9AA6DC87}"/>
              </c:ext>
            </c:extLst>
          </c:dPt>
          <c:dPt>
            <c:idx val="2"/>
            <c:invertIfNegative val="0"/>
            <c:bubble3D val="0"/>
            <c:spPr>
              <a:solidFill>
                <a:srgbClr val="FF585D">
                  <a:lumMod val="60000"/>
                  <a:lumOff val="40000"/>
                </a:srgbClr>
              </a:solidFill>
              <a:ln>
                <a:solidFill>
                  <a:sysClr val="window" lastClr="FFFFFF"/>
                </a:solidFill>
              </a:ln>
              <a:effectLst/>
            </c:spPr>
            <c:extLst>
              <c:ext xmlns:c16="http://schemas.microsoft.com/office/drawing/2014/chart" uri="{C3380CC4-5D6E-409C-BE32-E72D297353CC}">
                <c16:uniqueId val="{00000001-4DF3-4458-89B6-390A9AA6DC87}"/>
              </c:ext>
            </c:extLst>
          </c:dPt>
          <c:dPt>
            <c:idx val="3"/>
            <c:invertIfNegative val="0"/>
            <c:bubble3D val="0"/>
            <c:spPr>
              <a:solidFill>
                <a:srgbClr val="FF585D"/>
              </a:solidFill>
              <a:ln>
                <a:solidFill>
                  <a:sysClr val="window" lastClr="FFFFFF"/>
                </a:solidFill>
              </a:ln>
              <a:effectLst/>
            </c:spPr>
            <c:extLst>
              <c:ext xmlns:c16="http://schemas.microsoft.com/office/drawing/2014/chart" uri="{C3380CC4-5D6E-409C-BE32-E72D297353CC}">
                <c16:uniqueId val="{00000002-4DF3-4458-89B6-390A9AA6DC87}"/>
              </c:ext>
            </c:extLst>
          </c:dPt>
          <c:dPt>
            <c:idx val="4"/>
            <c:invertIfNegative val="0"/>
            <c:bubble3D val="0"/>
            <c:spPr>
              <a:solidFill>
                <a:srgbClr val="CB333B"/>
              </a:solidFill>
              <a:ln>
                <a:solidFill>
                  <a:sysClr val="window" lastClr="FFFFFF"/>
                </a:solidFill>
              </a:ln>
              <a:effectLst/>
            </c:spPr>
            <c:extLst>
              <c:ext xmlns:c16="http://schemas.microsoft.com/office/drawing/2014/chart" uri="{C3380CC4-5D6E-409C-BE32-E72D297353CC}">
                <c16:uniqueId val="{00000003-4DF3-4458-89B6-390A9AA6DC87}"/>
              </c:ext>
            </c:extLst>
          </c:dPt>
          <c:dPt>
            <c:idx val="5"/>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4-4DF3-4458-89B6-390A9AA6DC87}"/>
              </c:ext>
            </c:extLst>
          </c:dPt>
          <c:dPt>
            <c:idx val="6"/>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5-4DF3-4458-89B6-390A9AA6DC87}"/>
              </c:ext>
            </c:extLst>
          </c:dPt>
          <c:dPt>
            <c:idx val="9"/>
            <c:invertIfNegative val="0"/>
            <c:bubble3D val="0"/>
            <c:extLst>
              <c:ext xmlns:c16="http://schemas.microsoft.com/office/drawing/2014/chart" uri="{C3380CC4-5D6E-409C-BE32-E72D297353CC}">
                <c16:uniqueId val="{00000001-6C8C-4786-969B-9FFEE28BFF09}"/>
              </c:ext>
            </c:extLst>
          </c:dPt>
          <c:dPt>
            <c:idx val="10"/>
            <c:invertIfNegative val="0"/>
            <c:bubble3D val="0"/>
            <c:extLst>
              <c:ext xmlns:c16="http://schemas.microsoft.com/office/drawing/2014/chart" uri="{C3380CC4-5D6E-409C-BE32-E72D297353CC}">
                <c16:uniqueId val="{00000003-6C8C-4786-969B-9FFEE28BFF09}"/>
              </c:ext>
            </c:extLst>
          </c:dPt>
          <c:dPt>
            <c:idx val="11"/>
            <c:invertIfNegative val="0"/>
            <c:bubble3D val="0"/>
            <c:extLst>
              <c:ext xmlns:c16="http://schemas.microsoft.com/office/drawing/2014/chart" uri="{C3380CC4-5D6E-409C-BE32-E72D297353CC}">
                <c16:uniqueId val="{00000005-6C8C-4786-969B-9FFEE28BFF09}"/>
              </c:ext>
            </c:extLst>
          </c:dPt>
          <c:dPt>
            <c:idx val="12"/>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3-7E02-4A09-94E5-46FFB340899B}"/>
              </c:ext>
            </c:extLst>
          </c:dPt>
          <c:dLbls>
            <c:dLbl>
              <c:idx val="0"/>
              <c:numFmt formatCode="#&quot;%&quot;" sourceLinked="0"/>
              <c:spPr>
                <a:noFill/>
                <a:ln>
                  <a:noFill/>
                </a:ln>
                <a:effectLst/>
              </c:spPr>
              <c:txPr>
                <a:bodyPr/>
                <a:lstStyle/>
                <a:p>
                  <a:pPr>
                    <a:defRPr sz="1800" b="1">
                      <a:solidFill>
                        <a:schemeClr val="tx1"/>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6C8C-4786-969B-9FFEE28BFF09}"/>
                </c:ext>
              </c:extLst>
            </c:dLbl>
            <c:numFmt formatCode="#&quot;%&quot;" sourceLinked="0"/>
            <c:spPr>
              <a:noFill/>
              <a:ln>
                <a:noFill/>
              </a:ln>
              <a:effectLst/>
            </c:spPr>
            <c:txPr>
              <a:bodyPr/>
              <a:lstStyle/>
              <a:p>
                <a:pPr>
                  <a:defRPr sz="18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Prihvatio/la bih tog kolegu/koleginicu u kolektiv i pomogo/la bih da se oseća dobrodošlo</c:v>
                </c:pt>
                <c:pt idx="1">
                  <c:v>Ne bih imao ništa protih toga da radim sa tim kolegom/koleginicom, ali se ne bih družio/la van posla sa njim/njom</c:v>
                </c:pt>
                <c:pt idx="2">
                  <c:v>Imao/la bih problem da radim sa tim kolegom/koleginicom, ali ne bih ništa rekao/la</c:v>
                </c:pt>
                <c:pt idx="3">
                  <c:v>Imao/la bih problem da radim sa tim kolegom/koleginicom, i pokušao/la bih da tražim nadređenom da premeste mene ili ili tog kolegu/koleginicu da rade na drugom mestu</c:v>
                </c:pt>
                <c:pt idx="4">
                  <c:v>Imao/la bih problem da radim sa kolegom/koleginicom i snažno bih se usprotivio/la što se zapošljavaju ti ljudi</c:v>
                </c:pt>
                <c:pt idx="5">
                  <c:v>Ne zna</c:v>
                </c:pt>
                <c:pt idx="6">
                  <c:v>Odbija</c:v>
                </c:pt>
              </c:strCache>
            </c:strRef>
          </c:cat>
          <c:val>
            <c:numRef>
              <c:f>Sheet1!$B$2:$B$8</c:f>
              <c:numCache>
                <c:formatCode>General</c:formatCode>
                <c:ptCount val="7"/>
                <c:pt idx="0">
                  <c:v>36.5</c:v>
                </c:pt>
                <c:pt idx="1">
                  <c:v>29.4</c:v>
                </c:pt>
                <c:pt idx="2">
                  <c:v>9.8000000000000007</c:v>
                </c:pt>
                <c:pt idx="3">
                  <c:v>3.8</c:v>
                </c:pt>
                <c:pt idx="4">
                  <c:v>8.3000000000000007</c:v>
                </c:pt>
                <c:pt idx="5">
                  <c:v>10.8</c:v>
                </c:pt>
                <c:pt idx="6">
                  <c:v>1.5</c:v>
                </c:pt>
              </c:numCache>
            </c:numRef>
          </c:val>
          <c:extLst>
            <c:ext xmlns:c16="http://schemas.microsoft.com/office/drawing/2014/chart" uri="{C3380CC4-5D6E-409C-BE32-E72D297353CC}">
              <c16:uniqueId val="{00000006-6C8C-4786-969B-9FFEE28BFF09}"/>
            </c:ext>
          </c:extLst>
        </c:ser>
        <c:dLbls>
          <c:showLegendKey val="0"/>
          <c:showVal val="0"/>
          <c:showCatName val="0"/>
          <c:showSerName val="0"/>
          <c:showPercent val="0"/>
          <c:showBubbleSize val="0"/>
        </c:dLbls>
        <c:gapWidth val="20"/>
        <c:axId val="159793920"/>
        <c:axId val="159795456"/>
      </c:barChart>
      <c:catAx>
        <c:axId val="159793920"/>
        <c:scaling>
          <c:orientation val="maxMin"/>
        </c:scaling>
        <c:delete val="0"/>
        <c:axPos val="l"/>
        <c:numFmt formatCode="General" sourceLinked="0"/>
        <c:majorTickMark val="out"/>
        <c:minorTickMark val="none"/>
        <c:tickLblPos val="nextTo"/>
        <c:spPr>
          <a:ln>
            <a:noFill/>
          </a:ln>
        </c:spPr>
        <c:txPr>
          <a:bodyPr/>
          <a:lstStyle/>
          <a:p>
            <a:pPr>
              <a:defRPr lang="en-US" sz="1600">
                <a:latin typeface="Calibri" panose="020F0502020204030204" pitchFamily="34" charset="0"/>
                <a:cs typeface="Calibri" panose="020F0502020204030204" pitchFamily="34" charset="0"/>
              </a:defRPr>
            </a:pPr>
            <a:endParaRPr lang="en-US"/>
          </a:p>
        </c:txPr>
        <c:crossAx val="159795456"/>
        <c:crosses val="autoZero"/>
        <c:auto val="1"/>
        <c:lblAlgn val="ctr"/>
        <c:lblOffset val="100"/>
        <c:noMultiLvlLbl val="0"/>
      </c:catAx>
      <c:valAx>
        <c:axId val="159795456"/>
        <c:scaling>
          <c:orientation val="minMax"/>
        </c:scaling>
        <c:delete val="0"/>
        <c:axPos val="b"/>
        <c:numFmt formatCode="General" sourceLinked="1"/>
        <c:majorTickMark val="none"/>
        <c:minorTickMark val="none"/>
        <c:tickLblPos val="none"/>
        <c:spPr>
          <a:noFill/>
          <a:ln>
            <a:noFill/>
          </a:ln>
        </c:spPr>
        <c:crossAx val="159793920"/>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739097365250019"/>
          <c:y val="9.3465694674049694E-4"/>
          <c:w val="0.66408326425268982"/>
          <c:h val="0.99906534305325956"/>
        </c:manualLayout>
      </c:layout>
      <c:barChart>
        <c:barDir val="bar"/>
        <c:grouping val="clustered"/>
        <c:varyColors val="0"/>
        <c:ser>
          <c:idx val="0"/>
          <c:order val="0"/>
          <c:tx>
            <c:strRef>
              <c:f>Sheet1!$B$1</c:f>
              <c:strCache>
                <c:ptCount val="1"/>
                <c:pt idx="0">
                  <c:v>Column1</c:v>
                </c:pt>
              </c:strCache>
            </c:strRef>
          </c:tx>
          <c:spPr>
            <a:solidFill>
              <a:srgbClr val="009999"/>
            </a:solidFill>
            <a:ln>
              <a:solidFill>
                <a:sysClr val="window" lastClr="FFFFFF"/>
              </a:solidFill>
            </a:ln>
            <a:effectLst/>
          </c:spPr>
          <c:invertIfNegative val="0"/>
          <c:dPt>
            <c:idx val="0"/>
            <c:invertIfNegative val="0"/>
            <c:bubble3D val="0"/>
            <c:spPr>
              <a:solidFill>
                <a:srgbClr val="007681"/>
              </a:solidFill>
              <a:ln>
                <a:solidFill>
                  <a:sysClr val="window" lastClr="FFFFFF"/>
                </a:solidFill>
              </a:ln>
              <a:effectLst/>
            </c:spPr>
            <c:extLst>
              <c:ext xmlns:c16="http://schemas.microsoft.com/office/drawing/2014/chart" uri="{C3380CC4-5D6E-409C-BE32-E72D297353CC}">
                <c16:uniqueId val="{00000007-6C8C-4786-969B-9FFEE28BFF09}"/>
              </c:ext>
            </c:extLst>
          </c:dPt>
          <c:dPt>
            <c:idx val="1"/>
            <c:invertIfNegative val="0"/>
            <c:bubble3D val="0"/>
            <c:spPr>
              <a:solidFill>
                <a:srgbClr val="009999"/>
              </a:solidFill>
              <a:ln>
                <a:noFill/>
              </a:ln>
              <a:effectLst/>
            </c:spPr>
            <c:extLst>
              <c:ext xmlns:c16="http://schemas.microsoft.com/office/drawing/2014/chart" uri="{C3380CC4-5D6E-409C-BE32-E72D297353CC}">
                <c16:uniqueId val="{00000000-4DF3-4458-89B6-390A9AA6DC87}"/>
              </c:ext>
            </c:extLst>
          </c:dPt>
          <c:dPt>
            <c:idx val="2"/>
            <c:invertIfNegative val="0"/>
            <c:bubble3D val="0"/>
            <c:spPr>
              <a:solidFill>
                <a:srgbClr val="FF585D"/>
              </a:solidFill>
              <a:ln>
                <a:solidFill>
                  <a:sysClr val="window" lastClr="FFFFFF"/>
                </a:solidFill>
              </a:ln>
              <a:effectLst/>
            </c:spPr>
            <c:extLst>
              <c:ext xmlns:c16="http://schemas.microsoft.com/office/drawing/2014/chart" uri="{C3380CC4-5D6E-409C-BE32-E72D297353CC}">
                <c16:uniqueId val="{00000001-4DF3-4458-89B6-390A9AA6DC87}"/>
              </c:ext>
            </c:extLst>
          </c:dPt>
          <c:dPt>
            <c:idx val="3"/>
            <c:invertIfNegative val="0"/>
            <c:bubble3D val="0"/>
            <c:spPr>
              <a:solidFill>
                <a:srgbClr val="C00000"/>
              </a:solidFill>
              <a:ln>
                <a:solidFill>
                  <a:sysClr val="window" lastClr="FFFFFF"/>
                </a:solidFill>
              </a:ln>
              <a:effectLst/>
            </c:spPr>
            <c:extLst>
              <c:ext xmlns:c16="http://schemas.microsoft.com/office/drawing/2014/chart" uri="{C3380CC4-5D6E-409C-BE32-E72D297353CC}">
                <c16:uniqueId val="{00000002-4DF3-4458-89B6-390A9AA6DC87}"/>
              </c:ext>
            </c:extLst>
          </c:dPt>
          <c:dPt>
            <c:idx val="4"/>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3-4DF3-4458-89B6-390A9AA6DC87}"/>
              </c:ext>
            </c:extLst>
          </c:dPt>
          <c:dPt>
            <c:idx val="5"/>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4-4DF3-4458-89B6-390A9AA6DC87}"/>
              </c:ext>
            </c:extLst>
          </c:dPt>
          <c:dPt>
            <c:idx val="6"/>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5-4DF3-4458-89B6-390A9AA6DC87}"/>
              </c:ext>
            </c:extLst>
          </c:dPt>
          <c:dPt>
            <c:idx val="9"/>
            <c:invertIfNegative val="0"/>
            <c:bubble3D val="0"/>
            <c:extLst>
              <c:ext xmlns:c16="http://schemas.microsoft.com/office/drawing/2014/chart" uri="{C3380CC4-5D6E-409C-BE32-E72D297353CC}">
                <c16:uniqueId val="{00000001-6C8C-4786-969B-9FFEE28BFF09}"/>
              </c:ext>
            </c:extLst>
          </c:dPt>
          <c:dPt>
            <c:idx val="10"/>
            <c:invertIfNegative val="0"/>
            <c:bubble3D val="0"/>
            <c:extLst>
              <c:ext xmlns:c16="http://schemas.microsoft.com/office/drawing/2014/chart" uri="{C3380CC4-5D6E-409C-BE32-E72D297353CC}">
                <c16:uniqueId val="{00000003-6C8C-4786-969B-9FFEE28BFF09}"/>
              </c:ext>
            </c:extLst>
          </c:dPt>
          <c:dPt>
            <c:idx val="11"/>
            <c:invertIfNegative val="0"/>
            <c:bubble3D val="0"/>
            <c:extLst>
              <c:ext xmlns:c16="http://schemas.microsoft.com/office/drawing/2014/chart" uri="{C3380CC4-5D6E-409C-BE32-E72D297353CC}">
                <c16:uniqueId val="{00000005-6C8C-4786-969B-9FFEE28BFF09}"/>
              </c:ext>
            </c:extLst>
          </c:dPt>
          <c:dPt>
            <c:idx val="12"/>
            <c:invertIfNegative val="0"/>
            <c:bubble3D val="0"/>
            <c:spPr>
              <a:solidFill>
                <a:sysClr val="window" lastClr="FFFFFF">
                  <a:lumMod val="65000"/>
                </a:sysClr>
              </a:solidFill>
              <a:ln>
                <a:solidFill>
                  <a:sysClr val="window" lastClr="FFFFFF"/>
                </a:solidFill>
              </a:ln>
              <a:effectLst/>
            </c:spPr>
            <c:extLst>
              <c:ext xmlns:c16="http://schemas.microsoft.com/office/drawing/2014/chart" uri="{C3380CC4-5D6E-409C-BE32-E72D297353CC}">
                <c16:uniqueId val="{00000003-7E02-4A09-94E5-46FFB340899B}"/>
              </c:ext>
            </c:extLst>
          </c:dPt>
          <c:dLbls>
            <c:dLbl>
              <c:idx val="0"/>
              <c:numFmt formatCode="#&quot;%&quot;" sourceLinked="0"/>
              <c:spPr>
                <a:noFill/>
                <a:ln>
                  <a:noFill/>
                </a:ln>
                <a:effectLst/>
              </c:spPr>
              <c:txPr>
                <a:bodyPr/>
                <a:lstStyle/>
                <a:p>
                  <a:pPr>
                    <a:defRPr sz="1800" b="1">
                      <a:solidFill>
                        <a:schemeClr val="tx1"/>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6C8C-4786-969B-9FFEE28BFF09}"/>
                </c:ext>
              </c:extLst>
            </c:dLbl>
            <c:numFmt formatCode="#&quot;%&quot;" sourceLinked="0"/>
            <c:spPr>
              <a:noFill/>
              <a:ln>
                <a:noFill/>
              </a:ln>
              <a:effectLst/>
            </c:spPr>
            <c:txPr>
              <a:bodyPr/>
              <a:lstStyle/>
              <a:p>
                <a:pPr>
                  <a:defRPr sz="18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Da, sigurno bih zaposlio/la</c:v>
                </c:pt>
                <c:pt idx="1">
                  <c:v>Da, verovatno bih zaposlio/la</c:v>
                </c:pt>
                <c:pt idx="2">
                  <c:v>Ne, verovatno ne bih zaposlio/la</c:v>
                </c:pt>
                <c:pt idx="3">
                  <c:v>Ne, sigurno ne bih zaposlio/la</c:v>
                </c:pt>
                <c:pt idx="4">
                  <c:v>Ne zna</c:v>
                </c:pt>
                <c:pt idx="5">
                  <c:v>Odbija</c:v>
                </c:pt>
              </c:strCache>
            </c:strRef>
          </c:cat>
          <c:val>
            <c:numRef>
              <c:f>Sheet1!$B$2:$B$7</c:f>
              <c:numCache>
                <c:formatCode>General</c:formatCode>
                <c:ptCount val="6"/>
                <c:pt idx="0">
                  <c:v>14.8</c:v>
                </c:pt>
                <c:pt idx="1">
                  <c:v>27.2</c:v>
                </c:pt>
                <c:pt idx="2">
                  <c:v>19.2</c:v>
                </c:pt>
                <c:pt idx="3">
                  <c:v>23</c:v>
                </c:pt>
                <c:pt idx="4">
                  <c:v>14.6</c:v>
                </c:pt>
                <c:pt idx="5">
                  <c:v>1.1000000000000001</c:v>
                </c:pt>
              </c:numCache>
            </c:numRef>
          </c:val>
          <c:extLst>
            <c:ext xmlns:c16="http://schemas.microsoft.com/office/drawing/2014/chart" uri="{C3380CC4-5D6E-409C-BE32-E72D297353CC}">
              <c16:uniqueId val="{00000006-6C8C-4786-969B-9FFEE28BFF09}"/>
            </c:ext>
          </c:extLst>
        </c:ser>
        <c:dLbls>
          <c:showLegendKey val="0"/>
          <c:showVal val="0"/>
          <c:showCatName val="0"/>
          <c:showSerName val="0"/>
          <c:showPercent val="0"/>
          <c:showBubbleSize val="0"/>
        </c:dLbls>
        <c:gapWidth val="20"/>
        <c:axId val="159793920"/>
        <c:axId val="159795456"/>
      </c:barChart>
      <c:catAx>
        <c:axId val="159793920"/>
        <c:scaling>
          <c:orientation val="maxMin"/>
        </c:scaling>
        <c:delete val="0"/>
        <c:axPos val="l"/>
        <c:numFmt formatCode="General" sourceLinked="0"/>
        <c:majorTickMark val="out"/>
        <c:minorTickMark val="none"/>
        <c:tickLblPos val="nextTo"/>
        <c:spPr>
          <a:ln>
            <a:noFill/>
          </a:ln>
        </c:spPr>
        <c:txPr>
          <a:bodyPr/>
          <a:lstStyle/>
          <a:p>
            <a:pPr>
              <a:defRPr lang="en-US" sz="2000">
                <a:latin typeface="Calibri" panose="020F0502020204030204" pitchFamily="34" charset="0"/>
                <a:cs typeface="Calibri" panose="020F0502020204030204" pitchFamily="34" charset="0"/>
              </a:defRPr>
            </a:pPr>
            <a:endParaRPr lang="en-US"/>
          </a:p>
        </c:txPr>
        <c:crossAx val="159795456"/>
        <c:crosses val="autoZero"/>
        <c:auto val="1"/>
        <c:lblAlgn val="ctr"/>
        <c:lblOffset val="100"/>
        <c:noMultiLvlLbl val="0"/>
      </c:catAx>
      <c:valAx>
        <c:axId val="159795456"/>
        <c:scaling>
          <c:orientation val="minMax"/>
        </c:scaling>
        <c:delete val="0"/>
        <c:axPos val="b"/>
        <c:numFmt formatCode="General" sourceLinked="1"/>
        <c:majorTickMark val="none"/>
        <c:minorTickMark val="none"/>
        <c:tickLblPos val="none"/>
        <c:spPr>
          <a:noFill/>
          <a:ln>
            <a:noFill/>
          </a:ln>
        </c:spPr>
        <c:crossAx val="159793920"/>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ame 1"/>
          <p:cNvSpPr/>
          <p:nvPr/>
        </p:nvSpPr>
        <p:spPr>
          <a:xfrm>
            <a:off x="0" y="0"/>
            <a:ext cx="6797675" cy="9926638"/>
          </a:xfrm>
          <a:prstGeom prst="frame">
            <a:avLst>
              <a:gd name="adj1" fmla="val 26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extBox 37"/>
          <p:cNvSpPr txBox="1"/>
          <p:nvPr/>
        </p:nvSpPr>
        <p:spPr bwMode="gray">
          <a:xfrm>
            <a:off x="175365" y="9731375"/>
            <a:ext cx="5720512" cy="196465"/>
          </a:xfrm>
          <a:prstGeom prst="rect">
            <a:avLst/>
          </a:prstGeom>
          <a:noFill/>
        </p:spPr>
        <p:txBody>
          <a:bodyPr wrap="none" lIns="0" tIns="0" rIns="0" bIns="0" rtlCol="0" anchor="ctr">
            <a:noAutofit/>
          </a:bodyPr>
          <a:lstStyle/>
          <a:p>
            <a:r>
              <a:rPr lang="en-GB" sz="700" dirty="0">
                <a:solidFill>
                  <a:schemeClr val="bg1"/>
                </a:solidFill>
              </a:rPr>
              <a:t>Document Name |  Month/Year  |  Version 1  |  Public  |  Internal Use Only  |  Confidential  |  Strictly  Confidential (DELETE CLASSIFICATION)</a:t>
            </a:r>
          </a:p>
        </p:txBody>
      </p:sp>
      <p:sp>
        <p:nvSpPr>
          <p:cNvPr id="6" name="Slide Number Placeholder 6"/>
          <p:cNvSpPr>
            <a:spLocks noGrp="1"/>
          </p:cNvSpPr>
          <p:nvPr>
            <p:ph type="sldNum" sz="quarter" idx="3"/>
          </p:nvPr>
        </p:nvSpPr>
        <p:spPr bwMode="gray">
          <a:xfrm>
            <a:off x="6135142" y="9716534"/>
            <a:ext cx="576494" cy="235690"/>
          </a:xfrm>
          <a:prstGeom prst="rect">
            <a:avLst/>
          </a:prstGeom>
        </p:spPr>
        <p:txBody>
          <a:bodyPr vert="horz" lIns="91440" tIns="45720" rIns="91440" bIns="45720" rtlCol="0" anchor="ctr"/>
          <a:lstStyle>
            <a:lvl1pPr algn="ctr">
              <a:defRPr sz="800">
                <a:latin typeface="Geomanist Light" pitchFamily="50" charset="0"/>
              </a:defRPr>
            </a:lvl1pPr>
          </a:lstStyle>
          <a:p>
            <a:pPr algn="r"/>
            <a:fld id="{2FB8B7E8-C405-4882-AAD0-1D72826C463D}" type="slidenum">
              <a:rPr lang="en-GB" smtClean="0">
                <a:solidFill>
                  <a:schemeClr val="bg1"/>
                </a:solidFill>
                <a:latin typeface="Segoe UI Light" panose="020B0502040204020203" pitchFamily="34" charset="0"/>
              </a:rPr>
              <a:pPr algn="r"/>
              <a:t>‹#›</a:t>
            </a:fld>
            <a:endParaRPr lang="en-GB" dirty="0">
              <a:solidFill>
                <a:schemeClr val="bg1"/>
              </a:solidFill>
              <a:latin typeface="Segoe UI Light" panose="020B0502040204020203" pitchFamily="34" charset="0"/>
            </a:endParaRPr>
          </a:p>
        </p:txBody>
      </p:sp>
      <p:pic>
        <p:nvPicPr>
          <p:cNvPr id="37" name="Picture 3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986" y="9323942"/>
            <a:ext cx="1121796" cy="277930"/>
          </a:xfrm>
          <a:prstGeom prst="rect">
            <a:avLst/>
          </a:prstGeom>
        </p:spPr>
      </p:pic>
    </p:spTree>
    <p:extLst>
      <p:ext uri="{BB962C8B-B14F-4D97-AF65-F5344CB8AC3E}">
        <p14:creationId xmlns:p14="http://schemas.microsoft.com/office/powerpoint/2010/main" val="337278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176308" y="192422"/>
            <a:ext cx="6423025" cy="3613060"/>
          </a:xfrm>
          <a:prstGeom prst="rect">
            <a:avLst/>
          </a:prstGeom>
          <a:noFill/>
          <a:ln w="6350">
            <a:solidFill>
              <a:srgbClr val="C8C9C7"/>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bwMode="gray">
          <a:xfrm>
            <a:off x="187325" y="4165601"/>
            <a:ext cx="6412008" cy="5046190"/>
          </a:xfrm>
          <a:prstGeom prst="rect">
            <a:avLst/>
          </a:prstGeom>
          <a:ln w="9525">
            <a:noFill/>
          </a:ln>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bwMode="gray">
          <a:xfrm>
            <a:off x="6369968" y="9737474"/>
            <a:ext cx="343561" cy="234488"/>
          </a:xfrm>
          <a:prstGeom prst="rect">
            <a:avLst/>
          </a:prstGeom>
        </p:spPr>
        <p:txBody>
          <a:bodyPr vert="horz" lIns="91440" tIns="45720" rIns="91440" bIns="45720" rtlCol="0" anchor="ctr"/>
          <a:lstStyle>
            <a:lvl1pPr algn="r">
              <a:defRPr sz="800" b="0">
                <a:latin typeface="Segoe UI Light" panose="020B0502040204020203" pitchFamily="34" charset="0"/>
              </a:defRPr>
            </a:lvl1pPr>
          </a:lstStyle>
          <a:p>
            <a:fld id="{2FB8B7E8-C405-4882-AAD0-1D72826C463D}" type="slidenum">
              <a:rPr lang="en-GB" smtClean="0"/>
              <a:pPr/>
              <a:t>‹#›</a:t>
            </a:fld>
            <a:endParaRPr lang="en-GB" dirty="0"/>
          </a:p>
        </p:txBody>
      </p:sp>
      <p:sp>
        <p:nvSpPr>
          <p:cNvPr id="28" name="TextBox 27"/>
          <p:cNvSpPr txBox="1"/>
          <p:nvPr/>
        </p:nvSpPr>
        <p:spPr bwMode="gray">
          <a:xfrm>
            <a:off x="176993" y="9766818"/>
            <a:ext cx="5720512" cy="19646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Project name |  Month/Year</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a:t>
            </a:r>
            <a:r>
              <a:rPr lang="en-GB" sz="700" b="1" dirty="0">
                <a:solidFill>
                  <a:schemeClr val="tx1"/>
                </a:solidFill>
                <a:latin typeface="+mj-lt"/>
              </a:rPr>
              <a:t>(DELETE CLASSIFICATION)</a:t>
            </a:r>
          </a:p>
        </p:txBody>
      </p:sp>
      <p:cxnSp>
        <p:nvCxnSpPr>
          <p:cNvPr id="6" name="Straight Connector 5"/>
          <p:cNvCxnSpPr/>
          <p:nvPr/>
        </p:nvCxnSpPr>
        <p:spPr>
          <a:xfrm>
            <a:off x="187325" y="3977785"/>
            <a:ext cx="6412008"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8" y="9468209"/>
            <a:ext cx="846266" cy="209666"/>
          </a:xfrm>
          <a:prstGeom prst="rect">
            <a:avLst/>
          </a:prstGeom>
        </p:spPr>
      </p:pic>
    </p:spTree>
    <p:extLst>
      <p:ext uri="{BB962C8B-B14F-4D97-AF65-F5344CB8AC3E}">
        <p14:creationId xmlns:p14="http://schemas.microsoft.com/office/powerpoint/2010/main" val="205538485"/>
      </p:ext>
    </p:extLst>
  </p:cSld>
  <p:clrMap bg1="lt1" tx1="dk1" bg2="lt2" tx2="dk2" accent1="accent1" accent2="accent2" accent3="accent3" accent4="accent4" accent5="accent5" accent6="accent6" hlink="hlink" folHlink="folHlink"/>
  <p:notesStyle>
    <a:lvl1pPr marL="0" algn="l" defTabSz="1051802" rtl="0" eaLnBrk="1" latinLnBrk="0" hangingPunct="1">
      <a:lnSpc>
        <a:spcPct val="110000"/>
      </a:lnSpc>
      <a:spcBef>
        <a:spcPts val="691"/>
      </a:spcBef>
      <a:defRPr sz="1200" kern="1200">
        <a:solidFill>
          <a:srgbClr val="222223"/>
        </a:solidFill>
        <a:latin typeface="+mn-lt"/>
        <a:ea typeface="+mn-ea"/>
        <a:cs typeface="+mn-cs"/>
      </a:defRPr>
    </a:lvl1pPr>
    <a:lvl2pPr marL="361950" indent="-1984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2pPr>
    <a:lvl3pPr marL="541338" indent="-190500" algn="l" defTabSz="1051802" rtl="0" eaLnBrk="1" latinLnBrk="0" hangingPunct="1">
      <a:lnSpc>
        <a:spcPct val="110000"/>
      </a:lnSpc>
      <a:spcBef>
        <a:spcPts val="691"/>
      </a:spcBef>
      <a:buFont typeface="Arial" panose="020B0604020202020204" pitchFamily="34" charset="0"/>
      <a:buChar char="•"/>
      <a:tabLst/>
      <a:defRPr sz="1200" kern="1200">
        <a:solidFill>
          <a:srgbClr val="222223"/>
        </a:solidFill>
        <a:latin typeface="+mn-lt"/>
        <a:ea typeface="+mn-ea"/>
        <a:cs typeface="+mn-cs"/>
      </a:defRPr>
    </a:lvl3pPr>
    <a:lvl4pPr marL="722313" indent="-1857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4pPr>
    <a:lvl5pPr marL="982663" indent="-200025"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5pPr>
    <a:lvl6pPr marL="2629507" algn="l" defTabSz="1051802" rtl="0" eaLnBrk="1" latinLnBrk="0" hangingPunct="1">
      <a:defRPr sz="1300" kern="1200">
        <a:solidFill>
          <a:schemeClr val="tx1"/>
        </a:solidFill>
        <a:latin typeface="+mn-lt"/>
        <a:ea typeface="+mn-ea"/>
        <a:cs typeface="+mn-cs"/>
      </a:defRPr>
    </a:lvl6pPr>
    <a:lvl7pPr marL="3155408" algn="l" defTabSz="1051802" rtl="0" eaLnBrk="1" latinLnBrk="0" hangingPunct="1">
      <a:defRPr sz="1300" kern="1200">
        <a:solidFill>
          <a:schemeClr val="tx1"/>
        </a:solidFill>
        <a:latin typeface="+mn-lt"/>
        <a:ea typeface="+mn-ea"/>
        <a:cs typeface="+mn-cs"/>
      </a:defRPr>
    </a:lvl7pPr>
    <a:lvl8pPr marL="3681310" algn="l" defTabSz="1051802" rtl="0" eaLnBrk="1" latinLnBrk="0" hangingPunct="1">
      <a:defRPr sz="1300" kern="1200">
        <a:solidFill>
          <a:schemeClr val="tx1"/>
        </a:solidFill>
        <a:latin typeface="+mn-lt"/>
        <a:ea typeface="+mn-ea"/>
        <a:cs typeface="+mn-cs"/>
      </a:defRPr>
    </a:lvl8pPr>
    <a:lvl9pPr marL="4207211" algn="l" defTabSz="105180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049257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11</a:t>
            </a:fld>
            <a:endParaRPr lang="en-GB" dirty="0"/>
          </a:p>
        </p:txBody>
      </p:sp>
    </p:spTree>
    <p:extLst>
      <p:ext uri="{BB962C8B-B14F-4D97-AF65-F5344CB8AC3E}">
        <p14:creationId xmlns:p14="http://schemas.microsoft.com/office/powerpoint/2010/main" val="3078711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12</a:t>
            </a:fld>
            <a:endParaRPr lang="en-GB" dirty="0"/>
          </a:p>
        </p:txBody>
      </p:sp>
    </p:spTree>
    <p:extLst>
      <p:ext uri="{BB962C8B-B14F-4D97-AF65-F5344CB8AC3E}">
        <p14:creationId xmlns:p14="http://schemas.microsoft.com/office/powerpoint/2010/main" val="337130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3</a:t>
            </a:fld>
            <a:endParaRPr lang="en-GB" dirty="0"/>
          </a:p>
        </p:txBody>
      </p:sp>
    </p:spTree>
    <p:extLst>
      <p:ext uri="{BB962C8B-B14F-4D97-AF65-F5344CB8AC3E}">
        <p14:creationId xmlns:p14="http://schemas.microsoft.com/office/powerpoint/2010/main" val="285802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4</a:t>
            </a:fld>
            <a:endParaRPr lang="en-GB" dirty="0"/>
          </a:p>
        </p:txBody>
      </p:sp>
    </p:spTree>
    <p:extLst>
      <p:ext uri="{BB962C8B-B14F-4D97-AF65-F5344CB8AC3E}">
        <p14:creationId xmlns:p14="http://schemas.microsoft.com/office/powerpoint/2010/main" val="1748502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5</a:t>
            </a:fld>
            <a:endParaRPr lang="en-GB" dirty="0"/>
          </a:p>
        </p:txBody>
      </p:sp>
    </p:spTree>
    <p:extLst>
      <p:ext uri="{BB962C8B-B14F-4D97-AF65-F5344CB8AC3E}">
        <p14:creationId xmlns:p14="http://schemas.microsoft.com/office/powerpoint/2010/main" val="1393225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6</a:t>
            </a:fld>
            <a:endParaRPr lang="en-GB" dirty="0"/>
          </a:p>
        </p:txBody>
      </p:sp>
    </p:spTree>
    <p:extLst>
      <p:ext uri="{BB962C8B-B14F-4D97-AF65-F5344CB8AC3E}">
        <p14:creationId xmlns:p14="http://schemas.microsoft.com/office/powerpoint/2010/main" val="1100223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7</a:t>
            </a:fld>
            <a:endParaRPr lang="en-GB" dirty="0"/>
          </a:p>
        </p:txBody>
      </p:sp>
    </p:spTree>
    <p:extLst>
      <p:ext uri="{BB962C8B-B14F-4D97-AF65-F5344CB8AC3E}">
        <p14:creationId xmlns:p14="http://schemas.microsoft.com/office/powerpoint/2010/main" val="2606054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8</a:t>
            </a:fld>
            <a:endParaRPr lang="en-GB" dirty="0"/>
          </a:p>
        </p:txBody>
      </p:sp>
    </p:spTree>
    <p:extLst>
      <p:ext uri="{BB962C8B-B14F-4D97-AF65-F5344CB8AC3E}">
        <p14:creationId xmlns:p14="http://schemas.microsoft.com/office/powerpoint/2010/main" val="579329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9</a:t>
            </a:fld>
            <a:endParaRPr lang="en-GB" dirty="0"/>
          </a:p>
        </p:txBody>
      </p:sp>
    </p:spTree>
    <p:extLst>
      <p:ext uri="{BB962C8B-B14F-4D97-AF65-F5344CB8AC3E}">
        <p14:creationId xmlns:p14="http://schemas.microsoft.com/office/powerpoint/2010/main" val="4125324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10</a:t>
            </a:fld>
            <a:endParaRPr lang="en-GB" dirty="0"/>
          </a:p>
        </p:txBody>
      </p:sp>
    </p:spTree>
    <p:extLst>
      <p:ext uri="{BB962C8B-B14F-4D97-AF65-F5344CB8AC3E}">
        <p14:creationId xmlns:p14="http://schemas.microsoft.com/office/powerpoint/2010/main" val="3375071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psos-mori.com/ipsosconnect"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79389" y="179388"/>
            <a:ext cx="13101024" cy="7200899"/>
          </a:xfrm>
          <a:solidFill>
            <a:schemeClr val="tx1"/>
          </a:solidFill>
        </p:spPr>
        <p:txBody>
          <a:bodyPr>
            <a:normAutofit/>
          </a:bodyPr>
          <a:lstStyle>
            <a:lvl1pPr>
              <a:defRPr sz="1900" b="0" baseline="0">
                <a:solidFill>
                  <a:schemeClr val="bg1"/>
                </a:solidFill>
              </a:defRPr>
            </a:lvl1pPr>
          </a:lstStyle>
          <a:p>
            <a:r>
              <a:rPr lang="en-GB" dirty="0"/>
              <a:t>Click icon to place image (or select frame and copy/paste image into it)</a:t>
            </a:r>
          </a:p>
        </p:txBody>
      </p:sp>
      <p:sp>
        <p:nvSpPr>
          <p:cNvPr id="69" name="Text Placeholder 68"/>
          <p:cNvSpPr>
            <a:spLocks noGrp="1"/>
          </p:cNvSpPr>
          <p:nvPr>
            <p:ph type="body" sz="quarter" idx="10" hasCustomPrompt="1"/>
          </p:nvPr>
        </p:nvSpPr>
        <p:spPr bwMode="gray">
          <a:xfrm>
            <a:off x="556667" y="4500711"/>
            <a:ext cx="6153434" cy="1377348"/>
          </a:xfrm>
        </p:spPr>
        <p:txBody>
          <a:bodyPr wrap="square" lIns="82819" tIns="41410" rIns="82819" bIns="4141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65061" y="3852639"/>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1" name="TextBox 10"/>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3" name="Text Placeholder 2"/>
          <p:cNvSpPr>
            <a:spLocks noGrp="1" noChangeAspect="1"/>
          </p:cNvSpPr>
          <p:nvPr>
            <p:ph type="body" sz="quarter" idx="12" hasCustomPrompt="1"/>
          </p:nvPr>
        </p:nvSpPr>
        <p:spPr>
          <a:xfrm>
            <a:off x="575335" y="1656237"/>
            <a:ext cx="3071897" cy="671191"/>
          </a:xfrm>
          <a:solidFill>
            <a:schemeClr val="accent3"/>
          </a:solidFill>
        </p:spPr>
        <p:txBody>
          <a:bodyPr vert="horz" wrap="none" lIns="82819" tIns="144000" rIns="82819" bIns="0" rtlCol="0" anchor="ctr">
            <a:spAutoFit/>
          </a:bodyPr>
          <a:lstStyle>
            <a:lvl1pPr>
              <a:lnSpc>
                <a:spcPct val="110000"/>
              </a:lnSpc>
              <a:spcAft>
                <a:spcPts val="0"/>
              </a:spcAft>
              <a:buFontTx/>
              <a:buNone/>
              <a:defRPr lang="en-US" sz="5000" b="1" baseline="0" dirty="0" smtClean="0">
                <a:solidFill>
                  <a:schemeClr val="bg1"/>
                </a:solidFill>
                <a:latin typeface="+mj-lt"/>
              </a:defRPr>
            </a:lvl1pPr>
          </a:lstStyle>
          <a:p>
            <a:pPr marL="0" lvl="0" indent="0">
              <a:lnSpc>
                <a:spcPts val="4100"/>
              </a:lnSpc>
              <a:spcBef>
                <a:spcPts val="0"/>
              </a:spcBef>
              <a:buFontTx/>
              <a:buNone/>
            </a:pPr>
            <a:r>
              <a:rPr lang="en-US" dirty="0"/>
              <a:t>Title slide</a:t>
            </a:r>
          </a:p>
        </p:txBody>
      </p:sp>
      <p:sp>
        <p:nvSpPr>
          <p:cNvPr id="4" name="Text Placeholder 3"/>
          <p:cNvSpPr>
            <a:spLocks noGrp="1"/>
          </p:cNvSpPr>
          <p:nvPr>
            <p:ph type="body" sz="quarter" idx="13" hasCustomPrompt="1"/>
          </p:nvPr>
        </p:nvSpPr>
        <p:spPr>
          <a:xfrm>
            <a:off x="575335" y="2739374"/>
            <a:ext cx="3426930" cy="671191"/>
          </a:xfrm>
          <a:solidFill>
            <a:schemeClr val="accent3"/>
          </a:solidFill>
        </p:spPr>
        <p:txBody>
          <a:bodyPr vert="horz" wrap="none" lIns="82819" tIns="144000" rIns="82819" bIns="0" rtlCol="0" anchor="ctr">
            <a:spAutoFit/>
          </a:bodyPr>
          <a:lstStyle>
            <a:lvl1pPr>
              <a:lnSpc>
                <a:spcPct val="100000"/>
              </a:lnSpc>
              <a:buFontTx/>
              <a:buNone/>
              <a:defRPr lang="en-US" sz="4800" b="1" baseline="0" dirty="0" smtClean="0">
                <a:solidFill>
                  <a:schemeClr val="bg1"/>
                </a:solidFill>
                <a:latin typeface="+mj-lt"/>
              </a:defRPr>
            </a:lvl1pPr>
          </a:lstStyle>
          <a:p>
            <a:pPr marL="0" lvl="0" indent="0">
              <a:lnSpc>
                <a:spcPts val="4100"/>
              </a:lnSpc>
              <a:spcBef>
                <a:spcPts val="0"/>
              </a:spcBef>
              <a:spcAft>
                <a:spcPts val="0"/>
              </a:spcAft>
              <a:buFontTx/>
              <a:buNone/>
            </a:pPr>
            <a:r>
              <a:rPr lang="en-US" dirty="0"/>
              <a:t>Cover page</a:t>
            </a:r>
          </a:p>
        </p:txBody>
      </p:sp>
      <p:pic>
        <p:nvPicPr>
          <p:cNvPr id="10" name="Picture 9">
            <a:extLst>
              <a:ext uri="{FF2B5EF4-FFF2-40B4-BE49-F238E27FC236}">
                <a16:creationId xmlns:a16="http://schemas.microsoft.com/office/drawing/2014/main" id="{E3A454A9-CEEE-42F3-95C6-232EF83BB9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13" name="Picture 12">
            <a:extLst>
              <a:ext uri="{FF2B5EF4-FFF2-40B4-BE49-F238E27FC236}">
                <a16:creationId xmlns:a16="http://schemas.microsoft.com/office/drawing/2014/main" id="{40260253-652C-4587-B690-67A5527CFC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141092024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1" y="1738999"/>
            <a:ext cx="8054688" cy="490310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hasCustomPrompt="1"/>
          </p:nvPr>
        </p:nvSpPr>
        <p:spPr>
          <a:xfrm>
            <a:off x="9072248" y="1738999"/>
            <a:ext cx="3800886" cy="49031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0617326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71" y="926719"/>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1" y="2298645"/>
            <a:ext cx="8054688"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9072248" y="2298645"/>
            <a:ext cx="3800886"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357822568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22215"/>
            <a:ext cx="4397131" cy="598488"/>
          </a:xfrm>
          <a:solidFill>
            <a:schemeClr val="accent3"/>
          </a:solidFill>
        </p:spPr>
        <p:txBody>
          <a:bodyPr/>
          <a:lstStyle>
            <a:lvl1pPr algn="l">
              <a:defRPr b="1"/>
            </a:lvl1pPr>
          </a:lstStyle>
          <a:p>
            <a:r>
              <a:rPr lang="en-US" dirty="0"/>
              <a:t>Click to edit title</a:t>
            </a:r>
            <a:endParaRPr lang="en-GB" dirty="0"/>
          </a:p>
        </p:txBody>
      </p:sp>
      <p:sp>
        <p:nvSpPr>
          <p:cNvPr id="5" name="Content Placeholder 4"/>
          <p:cNvSpPr>
            <a:spLocks noGrp="1"/>
          </p:cNvSpPr>
          <p:nvPr>
            <p:ph sz="quarter" idx="14" hasCustomPrompt="1"/>
          </p:nvPr>
        </p:nvSpPr>
        <p:spPr>
          <a:xfrm>
            <a:off x="566641" y="2235802"/>
            <a:ext cx="8054688"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9072248" y="2235802"/>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1"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3" name="Text Placeholder 3"/>
          <p:cNvSpPr>
            <a:spLocks noGrp="1"/>
          </p:cNvSpPr>
          <p:nvPr>
            <p:ph type="body" sz="quarter" idx="17"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65209967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0" hasCustomPrompt="1"/>
          </p:nvPr>
        </p:nvSpPr>
        <p:spPr>
          <a:xfrm>
            <a:off x="566642" y="1763716"/>
            <a:ext cx="592978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1" hasCustomPrompt="1"/>
          </p:nvPr>
        </p:nvSpPr>
        <p:spPr>
          <a:xfrm>
            <a:off x="6939361" y="1763716"/>
            <a:ext cx="593377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5194729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42043"/>
            <a:ext cx="4397131" cy="598488"/>
          </a:xfrm>
          <a:solidFill>
            <a:schemeClr val="accent3"/>
          </a:solidFill>
        </p:spPr>
        <p:txBody>
          <a:bodyPr/>
          <a:lstStyle>
            <a:lvl1pPr algn="l">
              <a:defRPr b="1"/>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2" y="2235802"/>
            <a:ext cx="592978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6939361" y="2235802"/>
            <a:ext cx="593377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28006958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1" y="1763713"/>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p:nvPr>
        </p:nvSpPr>
        <p:spPr>
          <a:xfrm>
            <a:off x="4818448" y="1763713"/>
            <a:ext cx="8054686" cy="4878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735239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68" y="942043"/>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1" y="2235802"/>
            <a:ext cx="3800887"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8" y="2235802"/>
            <a:ext cx="8054686"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51914756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2" hasCustomPrompt="1"/>
          </p:nvPr>
        </p:nvSpPr>
        <p:spPr>
          <a:xfrm>
            <a:off x="566641" y="1763712"/>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8" y="1763712"/>
            <a:ext cx="3802882"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hasCustomPrompt="1"/>
          </p:nvPr>
        </p:nvSpPr>
        <p:spPr>
          <a:xfrm>
            <a:off x="9072248" y="1763712"/>
            <a:ext cx="3800886"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6239394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42043"/>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3" hasCustomPrompt="1"/>
          </p:nvPr>
        </p:nvSpPr>
        <p:spPr>
          <a:xfrm>
            <a:off x="566641" y="2235803"/>
            <a:ext cx="3800887"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4818448" y="2235803"/>
            <a:ext cx="3802882"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p:cNvSpPr>
            <a:spLocks noGrp="1"/>
          </p:cNvSpPr>
          <p:nvPr>
            <p:ph sz="quarter" idx="15" hasCustomPrompt="1"/>
          </p:nvPr>
        </p:nvSpPr>
        <p:spPr>
          <a:xfrm>
            <a:off x="9072248" y="2235803"/>
            <a:ext cx="3800886"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67421523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Tree>
    <p:extLst>
      <p:ext uri="{BB962C8B-B14F-4D97-AF65-F5344CB8AC3E}">
        <p14:creationId xmlns:p14="http://schemas.microsoft.com/office/powerpoint/2010/main" val="42319483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Colour">
    <p:bg>
      <p:bgPr>
        <a:solidFill>
          <a:schemeClr val="bg2"/>
        </a:solidFill>
        <a:effectLst/>
      </p:bgPr>
    </p:bg>
    <p:spTree>
      <p:nvGrpSpPr>
        <p:cNvPr id="1" name=""/>
        <p:cNvGrpSpPr/>
        <p:nvPr/>
      </p:nvGrpSpPr>
      <p:grpSpPr>
        <a:xfrm>
          <a:off x="0" y="0"/>
          <a:ext cx="0" cy="0"/>
          <a:chOff x="0" y="0"/>
          <a:chExt cx="0" cy="0"/>
        </a:xfrm>
      </p:grpSpPr>
      <p:sp>
        <p:nvSpPr>
          <p:cNvPr id="11"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 name="Subtitle 2"/>
          <p:cNvSpPr>
            <a:spLocks noGrp="1"/>
          </p:cNvSpPr>
          <p:nvPr>
            <p:ph type="subTitle" idx="1" hasCustomPrompt="1"/>
          </p:nvPr>
        </p:nvSpPr>
        <p:spPr bwMode="gray">
          <a:xfrm>
            <a:off x="556812" y="3872890"/>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69" name="Text Placeholder 68"/>
          <p:cNvSpPr>
            <a:spLocks noGrp="1"/>
          </p:cNvSpPr>
          <p:nvPr>
            <p:ph type="body" sz="quarter" idx="10" hasCustomPrompt="1"/>
          </p:nvPr>
        </p:nvSpPr>
        <p:spPr bwMode="gray">
          <a:xfrm>
            <a:off x="556667" y="4564907"/>
            <a:ext cx="6153434" cy="1446955"/>
          </a:xfrm>
        </p:spPr>
        <p:txBody>
          <a:bodyPr wrap="square" lIns="0" tIns="41410" rIns="0" bIns="4141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12" name="TextBox 11"/>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4" name="TextBox 13"/>
          <p:cNvSpPr txBox="1"/>
          <p:nvPr userDrawn="1"/>
        </p:nvSpPr>
        <p:spPr bwMode="gray">
          <a:xfrm>
            <a:off x="564701" y="7377941"/>
            <a:ext cx="6153434"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2015</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5" name="Text Placeholder 4"/>
          <p:cNvSpPr>
            <a:spLocks noGrp="1"/>
          </p:cNvSpPr>
          <p:nvPr>
            <p:ph type="body" sz="quarter" idx="11" hasCustomPrompt="1"/>
          </p:nvPr>
        </p:nvSpPr>
        <p:spPr>
          <a:xfrm>
            <a:off x="557213" y="1800064"/>
            <a:ext cx="3050048" cy="743894"/>
          </a:xfrm>
          <a:solidFill>
            <a:schemeClr val="accent3"/>
          </a:solidFill>
        </p:spPr>
        <p:txBody>
          <a:bodyPr wrap="none" lIns="72000" tIns="144000" rIns="72000" bIns="72000" rtlCol="0" anchor="ctr">
            <a:spAutoFit/>
          </a:bodyPr>
          <a:lstStyle>
            <a:lvl1pPr marL="0" indent="0">
              <a:lnSpc>
                <a:spcPct val="110000"/>
              </a:lnSpc>
              <a:buFontTx/>
              <a:buNone/>
              <a:defRPr lang="en-US" sz="5000" b="1" baseline="0" dirty="0" smtClean="0">
                <a:solidFill>
                  <a:schemeClr val="bg1"/>
                </a:solidFill>
                <a:latin typeface="+mj-lt"/>
              </a:defRPr>
            </a:lvl1pPr>
          </a:lstStyle>
          <a:p>
            <a:pPr lvl="0">
              <a:lnSpc>
                <a:spcPts val="4100"/>
              </a:lnSpc>
              <a:spcBef>
                <a:spcPts val="0"/>
              </a:spcBef>
              <a:buNone/>
            </a:pPr>
            <a:r>
              <a:rPr lang="en-US" dirty="0"/>
              <a:t>Title slide</a:t>
            </a:r>
          </a:p>
        </p:txBody>
      </p:sp>
      <p:sp>
        <p:nvSpPr>
          <p:cNvPr id="7" name="Text Placeholder 6"/>
          <p:cNvSpPr>
            <a:spLocks noGrp="1"/>
          </p:cNvSpPr>
          <p:nvPr>
            <p:ph type="body" sz="quarter" idx="12" hasCustomPrompt="1"/>
          </p:nvPr>
        </p:nvSpPr>
        <p:spPr>
          <a:xfrm>
            <a:off x="564701" y="2724473"/>
            <a:ext cx="3785826" cy="743894"/>
          </a:xfrm>
          <a:solidFill>
            <a:schemeClr val="accent3"/>
          </a:solidFill>
        </p:spPr>
        <p:txBody>
          <a:bodyPr vert="horz" wrap="none" lIns="72000" tIns="144000" rIns="72000" bIns="72000" rtlCol="0" anchor="ctr">
            <a:spAutoFit/>
          </a:bodyPr>
          <a:lstStyle>
            <a:lvl1pPr>
              <a:lnSpc>
                <a:spcPct val="110000"/>
              </a:lnSpc>
              <a:buFontTx/>
              <a:buNone/>
              <a:defRPr lang="en-US" sz="5000" b="1" baseline="0" smtClean="0">
                <a:solidFill>
                  <a:schemeClr val="bg1"/>
                </a:solidFill>
                <a:latin typeface="+mj-lt"/>
              </a:defRPr>
            </a:lvl1pPr>
            <a:lvl2pPr>
              <a:defRPr lang="en-US" smtClean="0"/>
            </a:lvl2pPr>
            <a:lvl3pPr>
              <a:defRPr lang="en-US" smtClean="0"/>
            </a:lvl3pPr>
            <a:lvl4pPr>
              <a:defRPr lang="en-US" smtClean="0"/>
            </a:lvl4pPr>
            <a:lvl5pPr>
              <a:defRPr lang="en-GB"/>
            </a:lvl5pPr>
          </a:lstStyle>
          <a:p>
            <a:pPr marL="0" lvl="0" indent="0">
              <a:lnSpc>
                <a:spcPts val="4100"/>
              </a:lnSpc>
              <a:spcBef>
                <a:spcPts val="0"/>
              </a:spcBef>
              <a:buFontTx/>
              <a:buNone/>
            </a:pPr>
            <a:r>
              <a:rPr lang="en-US" dirty="0"/>
              <a:t>Second line.</a:t>
            </a:r>
            <a:endParaRPr lang="en-GB" dirty="0"/>
          </a:p>
        </p:txBody>
      </p:sp>
      <p:pic>
        <p:nvPicPr>
          <p:cNvPr id="10" name="Picture 9">
            <a:extLst>
              <a:ext uri="{FF2B5EF4-FFF2-40B4-BE49-F238E27FC236}">
                <a16:creationId xmlns:a16="http://schemas.microsoft.com/office/drawing/2014/main" id="{7FDE638F-71BB-4E9D-B1A8-8985172334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15" name="Picture 14">
            <a:extLst>
              <a:ext uri="{FF2B5EF4-FFF2-40B4-BE49-F238E27FC236}">
                <a16:creationId xmlns:a16="http://schemas.microsoft.com/office/drawing/2014/main" id="{D0F9C1A9-7EC5-4855-9CE0-D73E69B15E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235417684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2" y="942043"/>
            <a:ext cx="5146888" cy="598488"/>
          </a:xfrm>
          <a:solidFill>
            <a:schemeClr val="accent3"/>
          </a:solidFill>
        </p:spPr>
        <p:txBody>
          <a:bodyPr/>
          <a:lstStyle>
            <a:lvl1pPr algn="l">
              <a:defRPr b="1">
                <a:latin typeface="+mj-lt"/>
              </a:defRPr>
            </a:lvl1pPr>
          </a:lstStyle>
          <a:p>
            <a:r>
              <a:rPr lang="en-US" dirty="0"/>
              <a:t>Click to Master title</a:t>
            </a:r>
            <a:endParaRPr lang="en-GB" dirty="0"/>
          </a:p>
        </p:txBody>
      </p:sp>
      <p:sp>
        <p:nvSpPr>
          <p:cNvPr id="5"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0723716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ation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09422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Base, Sourc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5" name="Text Placeholder 3"/>
          <p:cNvSpPr>
            <a:spLocks noGrp="1"/>
          </p:cNvSpPr>
          <p:nvPr>
            <p:ph type="body" sz="quarter" idx="14"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45083292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 picture left - content righ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181227" y="179389"/>
            <a:ext cx="6454775" cy="7209946"/>
          </a:xfrm>
          <a:solidFill>
            <a:schemeClr val="tx1">
              <a:lumMod val="10000"/>
              <a:lumOff val="90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5" name="Content Placeholder 6"/>
          <p:cNvSpPr>
            <a:spLocks noGrp="1"/>
          </p:cNvSpPr>
          <p:nvPr>
            <p:ph sz="quarter" idx="12"/>
          </p:nvPr>
        </p:nvSpPr>
        <p:spPr>
          <a:xfrm>
            <a:off x="7083584"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1" y="932945"/>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17"/>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sp>
        <p:nvSpPr>
          <p:cNvPr id="12" name="TextBox 1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7109737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 picture right - content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6810375" y="179389"/>
            <a:ext cx="6454775" cy="7209946"/>
          </a:xfrm>
          <a:solidFill>
            <a:schemeClr val="tx1">
              <a:lumMod val="10000"/>
              <a:lumOff val="90000"/>
            </a:schemeClr>
          </a:solidFill>
        </p:spPr>
        <p:txBody>
          <a:bodyPr>
            <a:normAutofit/>
          </a:bodyPr>
          <a:lstStyle>
            <a:lvl1pPr marL="0" indent="0">
              <a:buNone/>
              <a:defRPr sz="1800" baseline="0"/>
            </a:lvl1pPr>
          </a:lstStyle>
          <a:p>
            <a:r>
              <a:rPr lang="en-GB" dirty="0"/>
              <a:t>A picture can be inserted here, it can be left blank or it can be filled in another colour</a:t>
            </a: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13830"/>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1" name="Content Placeholder 6"/>
          <p:cNvSpPr>
            <a:spLocks noGrp="1"/>
          </p:cNvSpPr>
          <p:nvPr>
            <p:ph sz="quarter" idx="12"/>
          </p:nvPr>
        </p:nvSpPr>
        <p:spPr>
          <a:xfrm>
            <a:off x="534059"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1"/>
          <p:cNvSpPr>
            <a:spLocks noGrp="1"/>
          </p:cNvSpPr>
          <p:nvPr>
            <p:ph type="ctrTitle" hasCustomPrompt="1"/>
          </p:nvPr>
        </p:nvSpPr>
        <p:spPr bwMode="gray">
          <a:xfrm>
            <a:off x="556809" y="920753"/>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5" name="Text Placeholder 5"/>
          <p:cNvSpPr>
            <a:spLocks noGrp="1"/>
          </p:cNvSpPr>
          <p:nvPr>
            <p:ph type="body" sz="quarter" idx="13" hasCustomPrompt="1"/>
          </p:nvPr>
        </p:nvSpPr>
        <p:spPr>
          <a:xfrm>
            <a:off x="556809" y="1661525"/>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2" name="TextBox 11"/>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sp>
        <p:nvSpPr>
          <p:cNvPr id="17" name="TextBox 16"/>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a:t>
            </a:r>
            <a:r>
              <a:rPr lang="sr-Latn-RS"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2451745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ation - half page  media fill">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5" name="Content Placeholder 6"/>
          <p:cNvSpPr>
            <a:spLocks noGrp="1"/>
          </p:cNvSpPr>
          <p:nvPr>
            <p:ph sz="quarter" idx="12"/>
          </p:nvPr>
        </p:nvSpPr>
        <p:spPr>
          <a:xfrm>
            <a:off x="7083584"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1" y="932945"/>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17"/>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3" name="Media Placeholder 2"/>
          <p:cNvSpPr>
            <a:spLocks noGrp="1"/>
          </p:cNvSpPr>
          <p:nvPr>
            <p:ph type="media" sz="quarter" idx="14"/>
          </p:nvPr>
        </p:nvSpPr>
        <p:spPr>
          <a:xfrm>
            <a:off x="179388" y="181480"/>
            <a:ext cx="6451200" cy="7196461"/>
          </a:xfrm>
        </p:spPr>
        <p:txBody>
          <a:bodyPr/>
          <a:lstStyle>
            <a:lvl1pPr>
              <a:defRPr>
                <a:solidFill>
                  <a:schemeClr val="bg1"/>
                </a:solidFill>
              </a:defRPr>
            </a:lvl1pPr>
          </a:lstStyle>
          <a:p>
            <a:r>
              <a:rPr lang="en-US"/>
              <a:t>Click icon to add media</a:t>
            </a:r>
            <a:endParaRPr lang="en-GB" dirty="0"/>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12" name="TextBox 1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5980921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Presentation - Statement">
    <p:bg>
      <p:bgPr>
        <a:solidFill>
          <a:schemeClr val="bg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73831" y="173831"/>
            <a:ext cx="13092112" cy="7213600"/>
          </a:xfrm>
          <a:solidFill>
            <a:schemeClr val="bg1">
              <a:lumMod val="85000"/>
            </a:schemeClr>
          </a:solidFill>
        </p:spPr>
        <p:txBody>
          <a:bodyPr/>
          <a:lstStyle>
            <a:lvl1pPr marL="0" indent="0">
              <a:buNone/>
              <a:defRPr sz="1600" baseline="0"/>
            </a:lvl1pPr>
          </a:lstStyle>
          <a:p>
            <a:r>
              <a:rPr lang="en-GB" dirty="0"/>
              <a:t>Insert image by clicking the picture icon and selecting file.  Image may then be cropped as desired</a:t>
            </a:r>
          </a:p>
        </p:txBody>
      </p:sp>
      <p:sp>
        <p:nvSpPr>
          <p:cNvPr id="2" name="Title 1"/>
          <p:cNvSpPr>
            <a:spLocks noGrp="1"/>
          </p:cNvSpPr>
          <p:nvPr>
            <p:ph type="title" hasCustomPrompt="1"/>
          </p:nvPr>
        </p:nvSpPr>
        <p:spPr bwMode="gray">
          <a:xfrm>
            <a:off x="556817" y="1188343"/>
            <a:ext cx="8064896" cy="1637234"/>
          </a:xfrm>
          <a:noFill/>
        </p:spPr>
        <p:txBody>
          <a:bodyPr wrap="square" anchor="t"/>
          <a:lstStyle>
            <a:lvl1pPr algn="l">
              <a:lnSpc>
                <a:spcPts val="6100"/>
              </a:lnSpc>
              <a:defRPr sz="5400"/>
            </a:lvl1pPr>
          </a:lstStyle>
          <a:p>
            <a:r>
              <a:rPr lang="en-US" dirty="0"/>
              <a:t>Statement or with </a:t>
            </a:r>
            <a:br>
              <a:rPr lang="en-US" dirty="0"/>
            </a:br>
            <a:r>
              <a:rPr lang="en-US" dirty="0"/>
              <a:t>quote with image</a:t>
            </a:r>
            <a:endParaRPr lang="en-GB" dirty="0"/>
          </a:p>
        </p:txBody>
      </p:sp>
      <p:sp>
        <p:nvSpPr>
          <p:cNvPr id="27" name="TextBox 26"/>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Box 9"/>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12" name="TextBox 1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6266292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atement with 3 x images">
    <p:bg>
      <p:bgPr>
        <a:solidFill>
          <a:schemeClr val="bg2"/>
        </a:solidFill>
        <a:effectLst/>
      </p:bgPr>
    </p:bg>
    <p:spTree>
      <p:nvGrpSpPr>
        <p:cNvPr id="1" name=""/>
        <p:cNvGrpSpPr/>
        <p:nvPr/>
      </p:nvGrpSpPr>
      <p:grpSpPr>
        <a:xfrm>
          <a:off x="0" y="0"/>
          <a:ext cx="0" cy="0"/>
          <a:chOff x="0" y="0"/>
          <a:chExt cx="0" cy="0"/>
        </a:xfrm>
      </p:grpSpPr>
      <p:sp>
        <p:nvSpPr>
          <p:cNvPr id="13" name="Rectangle 12"/>
          <p:cNvSpPr/>
          <p:nvPr userDrawn="1"/>
        </p:nvSpPr>
        <p:spPr bwMode="gray">
          <a:xfrm>
            <a:off x="1" y="4013852"/>
            <a:ext cx="13439774" cy="3547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1" y="1932789"/>
            <a:ext cx="11763919" cy="854969"/>
          </a:xfrm>
          <a:noFill/>
        </p:spPr>
        <p:txBody>
          <a:bodyPr wrap="square" anchor="ctr"/>
          <a:lstStyle>
            <a:lvl1pPr>
              <a:lnSpc>
                <a:spcPts val="6100"/>
              </a:lnSpc>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94867" y="4218432"/>
            <a:ext cx="4212000" cy="3149417"/>
          </a:xfrm>
          <a:solidFill>
            <a:schemeClr val="accent5"/>
          </a:solidFill>
        </p:spPr>
        <p:txBody>
          <a:bodyPr/>
          <a:lstStyle>
            <a:lvl1pPr marL="0" indent="0">
              <a:buNone/>
              <a:defRPr sz="1800"/>
            </a:lvl1pPr>
          </a:lstStyle>
          <a:p>
            <a:r>
              <a:rPr lang="en-GB" dirty="0"/>
              <a:t>Click to insert image</a:t>
            </a:r>
          </a:p>
        </p:txBody>
      </p:sp>
      <p:sp>
        <p:nvSpPr>
          <p:cNvPr id="28" name="Picture Placeholder 21"/>
          <p:cNvSpPr>
            <a:spLocks noGrp="1"/>
          </p:cNvSpPr>
          <p:nvPr>
            <p:ph type="pic" sz="quarter" idx="11" hasCustomPrompt="1"/>
          </p:nvPr>
        </p:nvSpPr>
        <p:spPr>
          <a:xfrm>
            <a:off x="4618577" y="4218432"/>
            <a:ext cx="4212000" cy="3149417"/>
          </a:xfrm>
          <a:solidFill>
            <a:schemeClr val="accent5"/>
          </a:solidFill>
        </p:spPr>
        <p:txBody>
          <a:bodyPr/>
          <a:lstStyle>
            <a:lvl1pPr marL="0" indent="0">
              <a:buNone/>
              <a:defRPr sz="1800" baseline="0"/>
            </a:lvl1pPr>
          </a:lstStyle>
          <a:p>
            <a:r>
              <a:rPr lang="en-GB" dirty="0"/>
              <a:t>Click to insert image</a:t>
            </a:r>
          </a:p>
        </p:txBody>
      </p:sp>
      <p:sp>
        <p:nvSpPr>
          <p:cNvPr id="29" name="Picture Placeholder 21"/>
          <p:cNvSpPr>
            <a:spLocks noGrp="1"/>
          </p:cNvSpPr>
          <p:nvPr>
            <p:ph type="pic" sz="quarter" idx="12" hasCustomPrompt="1"/>
          </p:nvPr>
        </p:nvSpPr>
        <p:spPr>
          <a:xfrm>
            <a:off x="9042287" y="4218432"/>
            <a:ext cx="4212000" cy="3149417"/>
          </a:xfrm>
          <a:solidFill>
            <a:schemeClr val="accent5"/>
          </a:solidFill>
        </p:spPr>
        <p:txBody>
          <a:bodyPr/>
          <a:lstStyle>
            <a:lvl1pPr marL="0" indent="0">
              <a:buNone/>
              <a:defRPr sz="1800"/>
            </a:lvl1pPr>
          </a:lstStyle>
          <a:p>
            <a:r>
              <a:rPr lang="en-GB" dirty="0"/>
              <a:t>Click to insert image</a:t>
            </a:r>
          </a:p>
        </p:txBody>
      </p:sp>
      <p:sp>
        <p:nvSpPr>
          <p:cNvPr id="10" name="TextBox 9"/>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17"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TextBox 17"/>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pic>
        <p:nvPicPr>
          <p:cNvPr id="15" name="Picture 14">
            <a:extLst>
              <a:ext uri="{FF2B5EF4-FFF2-40B4-BE49-F238E27FC236}">
                <a16:creationId xmlns:a16="http://schemas.microsoft.com/office/drawing/2014/main" id="{CCF27977-BB3D-4F9C-9A03-5FF820D349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999" y="252239"/>
            <a:ext cx="631083" cy="576043"/>
          </a:xfrm>
          <a:prstGeom prst="rect">
            <a:avLst/>
          </a:prstGeom>
        </p:spPr>
      </p:pic>
      <p:pic>
        <p:nvPicPr>
          <p:cNvPr id="16" name="Picture 15">
            <a:extLst>
              <a:ext uri="{FF2B5EF4-FFF2-40B4-BE49-F238E27FC236}">
                <a16:creationId xmlns:a16="http://schemas.microsoft.com/office/drawing/2014/main" id="{05D98B5E-8F7F-40FE-91A1-6280C0613A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524" y="354333"/>
            <a:ext cx="3353091" cy="487722"/>
          </a:xfrm>
          <a:prstGeom prst="rect">
            <a:avLst/>
          </a:prstGeom>
        </p:spPr>
      </p:pic>
    </p:spTree>
    <p:extLst>
      <p:ext uri="{BB962C8B-B14F-4D97-AF65-F5344CB8AC3E}">
        <p14:creationId xmlns:p14="http://schemas.microsoft.com/office/powerpoint/2010/main" val="160452386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tatement with 2 x images">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1" y="4043796"/>
            <a:ext cx="13371615" cy="351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1" y="1843379"/>
            <a:ext cx="11763919" cy="1033790"/>
          </a:xfrm>
          <a:noFill/>
        </p:spPr>
        <p:txBody>
          <a:bodyPr wrap="square" anchor="ctr"/>
          <a:lstStyle>
            <a:lvl1pPr>
              <a:defRPr sz="6200"/>
            </a:lvl1pPr>
          </a:lstStyle>
          <a:p>
            <a:r>
              <a:rPr lang="en-US" dirty="0"/>
              <a:t>Click to add statement</a:t>
            </a:r>
            <a:endParaRPr lang="en-GB" dirty="0"/>
          </a:p>
        </p:txBody>
      </p:sp>
      <p:sp>
        <p:nvSpPr>
          <p:cNvPr id="29" name="Picture Placeholder 21"/>
          <p:cNvSpPr>
            <a:spLocks noGrp="1"/>
          </p:cNvSpPr>
          <p:nvPr>
            <p:ph type="pic" sz="quarter" idx="12" hasCustomPrompt="1"/>
          </p:nvPr>
        </p:nvSpPr>
        <p:spPr>
          <a:xfrm>
            <a:off x="6809889" y="4223796"/>
            <a:ext cx="6442518" cy="3150000"/>
          </a:xfrm>
          <a:solidFill>
            <a:schemeClr val="bg1">
              <a:lumMod val="95000"/>
            </a:schemeClr>
          </a:solidFill>
        </p:spPr>
        <p:txBody>
          <a:bodyPr/>
          <a:lstStyle>
            <a:lvl1pPr marL="0" indent="0">
              <a:buNone/>
              <a:defRPr sz="1600" baseline="0"/>
            </a:lvl1pPr>
          </a:lstStyle>
          <a:p>
            <a:r>
              <a:rPr lang="en-GB" dirty="0"/>
              <a:t>Click to insert image</a:t>
            </a:r>
          </a:p>
        </p:txBody>
      </p:sp>
      <p:sp>
        <p:nvSpPr>
          <p:cNvPr id="9" name="TextBox 8"/>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13" name="Picture Placeholder 21"/>
          <p:cNvSpPr>
            <a:spLocks noGrp="1"/>
          </p:cNvSpPr>
          <p:nvPr>
            <p:ph type="pic" sz="quarter" idx="13" hasCustomPrompt="1"/>
          </p:nvPr>
        </p:nvSpPr>
        <p:spPr>
          <a:xfrm>
            <a:off x="183259" y="4223796"/>
            <a:ext cx="6443172" cy="3150000"/>
          </a:xfrm>
          <a:solidFill>
            <a:schemeClr val="bg1">
              <a:lumMod val="95000"/>
            </a:schemeClr>
          </a:solidFill>
        </p:spPr>
        <p:txBody>
          <a:bodyPr/>
          <a:lstStyle>
            <a:lvl1pPr marL="0" indent="0">
              <a:buNone/>
              <a:defRPr sz="1600"/>
            </a:lvl1pPr>
          </a:lstStyle>
          <a:p>
            <a:r>
              <a:rPr lang="en-GB" dirty="0"/>
              <a:t>Click to insert image</a:t>
            </a:r>
          </a:p>
        </p:txBody>
      </p:sp>
      <p:sp>
        <p:nvSpPr>
          <p:cNvPr id="16"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TextBox 16"/>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2" name="TextBox 11"/>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2015</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14" name="TextBox 13"/>
          <p:cNvSpPr txBox="1"/>
          <p:nvPr userDrawn="1"/>
        </p:nvSpPr>
        <p:spPr>
          <a:xfrm>
            <a:off x="572353" y="7240530"/>
            <a:ext cx="936154" cy="109197"/>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MORI – Your WSBL</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5901006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tatement with bottom image x 1">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95151" y="4105787"/>
            <a:ext cx="13185261" cy="3274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1" y="1843379"/>
            <a:ext cx="11763919" cy="1033790"/>
          </a:xfrm>
          <a:noFill/>
        </p:spPr>
        <p:txBody>
          <a:bodyPr wrap="square" anchor="ctr"/>
          <a:lstStyle>
            <a:lvl1pPr>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79388" y="4284664"/>
            <a:ext cx="13073474" cy="3101788"/>
          </a:xfrm>
          <a:solidFill>
            <a:schemeClr val="bg1">
              <a:lumMod val="85000"/>
            </a:schemeClr>
          </a:solidFill>
        </p:spPr>
        <p:txBody>
          <a:bodyPr/>
          <a:lstStyle>
            <a:lvl1pPr marL="0" indent="0">
              <a:buNone/>
              <a:defRPr sz="1600" baseline="0"/>
            </a:lvl1pPr>
          </a:lstStyle>
          <a:p>
            <a:r>
              <a:rPr lang="en-GB" dirty="0"/>
              <a:t>Click to insert image</a:t>
            </a:r>
          </a:p>
        </p:txBody>
      </p:sp>
      <p:sp>
        <p:nvSpPr>
          <p:cNvPr id="8" name="TextBox 7"/>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10"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2" name="TextBox 11"/>
          <p:cNvSpPr txBox="1"/>
          <p:nvPr userDrawn="1"/>
        </p:nvSpPr>
        <p:spPr bwMode="gray">
          <a:xfrm>
            <a:off x="568253" y="7380288"/>
            <a:ext cx="4896000" cy="180975"/>
          </a:xfrm>
          <a:prstGeom prst="rect">
            <a:avLst/>
          </a:prstGeom>
          <a:noFill/>
        </p:spPr>
        <p:txBody>
          <a:bodyPr wrap="none" lIns="0" tIns="0" rIns="0" bIns="0" rtlCol="0" anchor="ctr">
            <a:noAutofit/>
          </a:bodyPr>
          <a:lstStyle/>
          <a:p>
            <a:pPr marL="0" marR="0" lvl="0" indent="0" algn="l" defTabSz="1051802" rtl="0" eaLnBrk="1" fontAlgn="auto" latinLnBrk="0" hangingPunct="1">
              <a:lnSpc>
                <a:spcPct val="100000"/>
              </a:lnSpc>
              <a:spcBef>
                <a:spcPts val="0"/>
              </a:spcBef>
              <a:spcAft>
                <a:spcPts val="0"/>
              </a:spcAft>
              <a:buClrTx/>
              <a:buSzTx/>
              <a:buFontTx/>
              <a:buNone/>
              <a:tabLst/>
              <a:defRPr/>
            </a:pPr>
            <a:r>
              <a:rPr lang="sr-Latn-RS" sz="700" dirty="0">
                <a:solidFill>
                  <a:schemeClr val="tx1"/>
                </a:solidFill>
                <a:latin typeface="Segoe UI Light" panose="020B0502040204020203" pitchFamily="34" charset="0"/>
              </a:rPr>
              <a:t>IKT kao pokretač daljeg razvoja Crne Gore | Maj 2018 | © 2018 Ipsos. All rights reserved. </a:t>
            </a:r>
          </a:p>
        </p:txBody>
      </p:sp>
      <p:sp>
        <p:nvSpPr>
          <p:cNvPr id="13" name="TextBox 12"/>
          <p:cNvSpPr txBox="1"/>
          <p:nvPr userDrawn="1"/>
        </p:nvSpPr>
        <p:spPr>
          <a:xfrm>
            <a:off x="572353" y="7240530"/>
            <a:ext cx="916918"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8617355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ly/Statement - 1 picture">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6810375" y="179389"/>
            <a:ext cx="6454775" cy="7209946"/>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2" name="Title 1"/>
          <p:cNvSpPr>
            <a:spLocks noGrp="1"/>
          </p:cNvSpPr>
          <p:nvPr>
            <p:ph type="ctrTitle" hasCustomPrompt="1"/>
          </p:nvPr>
        </p:nvSpPr>
        <p:spPr bwMode="gray">
          <a:xfrm>
            <a:off x="556809" y="2463795"/>
            <a:ext cx="2615042" cy="598488"/>
          </a:xfrm>
          <a:solidFill>
            <a:schemeClr val="accent3"/>
          </a:solidFill>
        </p:spPr>
        <p:txBody>
          <a:bodyPr wrap="none" lIns="82819" tIns="7200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1</a:t>
            </a:r>
            <a:endParaRPr lang="en-GB" dirty="0"/>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13830"/>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6" name="Text Placeholder 5"/>
          <p:cNvSpPr>
            <a:spLocks noGrp="1"/>
          </p:cNvSpPr>
          <p:nvPr>
            <p:ph type="body" sz="quarter" idx="12" hasCustomPrompt="1"/>
          </p:nvPr>
        </p:nvSpPr>
        <p:spPr>
          <a:xfrm>
            <a:off x="556809" y="3204567"/>
            <a:ext cx="3562609"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9" name="Text Placeholder 8"/>
          <p:cNvSpPr>
            <a:spLocks noGrp="1"/>
          </p:cNvSpPr>
          <p:nvPr>
            <p:ph type="body" sz="quarter" idx="13"/>
          </p:nvPr>
        </p:nvSpPr>
        <p:spPr>
          <a:xfrm>
            <a:off x="557213" y="3924647"/>
            <a:ext cx="5762625" cy="2087216"/>
          </a:xfrm>
        </p:spPr>
        <p:txBody>
          <a:bodyPr lIns="0" tIns="0" rIns="0" bIns="0">
            <a:noAutofit/>
          </a:bodyPr>
          <a:lstStyle>
            <a:lvl1pPr marL="0" indent="0">
              <a:buNone/>
              <a:defRPr sz="2000">
                <a:solidFill>
                  <a:schemeClr val="bg1"/>
                </a:solidFill>
              </a:defRPr>
            </a:lvl1pPr>
            <a:lvl2pPr marL="525902" indent="0">
              <a:buNone/>
              <a:defRPr sz="2000">
                <a:solidFill>
                  <a:schemeClr val="bg1"/>
                </a:solidFill>
              </a:defRPr>
            </a:lvl2pPr>
            <a:lvl3pPr marL="1051804" indent="0">
              <a:buNone/>
              <a:defRPr sz="1800">
                <a:solidFill>
                  <a:schemeClr val="bg1"/>
                </a:solidFill>
              </a:defRPr>
            </a:lvl3pPr>
            <a:lvl4pPr marL="1577706" indent="0">
              <a:buNone/>
              <a:defRPr sz="1800">
                <a:solidFill>
                  <a:schemeClr val="bg1"/>
                </a:solidFill>
              </a:defRPr>
            </a:lvl4pPr>
            <a:lvl5pPr marL="2103606" indent="0">
              <a:buNone/>
              <a:defRPr sz="1800">
                <a:solidFill>
                  <a:schemeClr val="bg1"/>
                </a:solidFill>
              </a:defRPr>
            </a:lvl5pPr>
          </a:lstStyle>
          <a:p>
            <a:pPr lvl="0"/>
            <a:r>
              <a:rPr lang="en-US"/>
              <a:t>Click to edit Master text styles</a:t>
            </a:r>
          </a:p>
        </p:txBody>
      </p:sp>
      <p:pic>
        <p:nvPicPr>
          <p:cNvPr id="15" name="Picture 14">
            <a:extLst>
              <a:ext uri="{FF2B5EF4-FFF2-40B4-BE49-F238E27FC236}">
                <a16:creationId xmlns:a16="http://schemas.microsoft.com/office/drawing/2014/main" id="{8A4DC52D-6861-42BB-BDE5-CB9A21C7D4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17" name="Picture 16">
            <a:extLst>
              <a:ext uri="{FF2B5EF4-FFF2-40B4-BE49-F238E27FC236}">
                <a16:creationId xmlns:a16="http://schemas.microsoft.com/office/drawing/2014/main" id="{A92EE099-5AA6-4269-ACC2-BF928826FA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161576773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bg2"/>
        </a:solidFill>
        <a:effectLst/>
      </p:bgPr>
    </p:bg>
    <p:spTree>
      <p:nvGrpSpPr>
        <p:cNvPr id="1" name=""/>
        <p:cNvGrpSpPr/>
        <p:nvPr/>
      </p:nvGrpSpPr>
      <p:grpSpPr>
        <a:xfrm>
          <a:off x="0" y="0"/>
          <a:ext cx="0" cy="0"/>
          <a:chOff x="0" y="0"/>
          <a:chExt cx="0" cy="0"/>
        </a:xfrm>
      </p:grpSpPr>
      <p:grpSp>
        <p:nvGrpSpPr>
          <p:cNvPr id="28" name="Group 27"/>
          <p:cNvGrpSpPr>
            <a:grpSpLocks noChangeAspect="1"/>
          </p:cNvGrpSpPr>
          <p:nvPr userDrawn="1"/>
        </p:nvGrpSpPr>
        <p:grpSpPr>
          <a:xfrm>
            <a:off x="646962" y="4941638"/>
            <a:ext cx="226229" cy="135137"/>
            <a:chOff x="5081588" y="3579813"/>
            <a:chExt cx="528637" cy="396876"/>
          </a:xfrm>
          <a:solidFill>
            <a:schemeClr val="bg1"/>
          </a:solidFill>
        </p:grpSpPr>
        <p:sp>
          <p:nvSpPr>
            <p:cNvPr id="25" name="Freeform 6"/>
            <p:cNvSpPr>
              <a:spLocks/>
            </p:cNvSpPr>
            <p:nvPr userDrawn="1"/>
          </p:nvSpPr>
          <p:spPr bwMode="auto">
            <a:xfrm>
              <a:off x="5081588" y="3579813"/>
              <a:ext cx="528637" cy="179388"/>
            </a:xfrm>
            <a:custGeom>
              <a:avLst/>
              <a:gdLst>
                <a:gd name="T0" fmla="*/ 70 w 141"/>
                <a:gd name="T1" fmla="*/ 0 h 48"/>
                <a:gd name="T2" fmla="*/ 0 w 141"/>
                <a:gd name="T3" fmla="*/ 23 h 48"/>
                <a:gd name="T4" fmla="*/ 8 w 141"/>
                <a:gd name="T5" fmla="*/ 47 h 48"/>
                <a:gd name="T6" fmla="*/ 42 w 141"/>
                <a:gd name="T7" fmla="*/ 38 h 48"/>
                <a:gd name="T8" fmla="*/ 43 w 141"/>
                <a:gd name="T9" fmla="*/ 23 h 48"/>
                <a:gd name="T10" fmla="*/ 70 w 141"/>
                <a:gd name="T11" fmla="*/ 19 h 48"/>
                <a:gd name="T12" fmla="*/ 98 w 141"/>
                <a:gd name="T13" fmla="*/ 23 h 48"/>
                <a:gd name="T14" fmla="*/ 98 w 141"/>
                <a:gd name="T15" fmla="*/ 38 h 48"/>
                <a:gd name="T16" fmla="*/ 132 w 141"/>
                <a:gd name="T17" fmla="*/ 47 h 48"/>
                <a:gd name="T18" fmla="*/ 141 w 141"/>
                <a:gd name="T19" fmla="*/ 23 h 48"/>
                <a:gd name="T20" fmla="*/ 70 w 141"/>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48">
                  <a:moveTo>
                    <a:pt x="70" y="0"/>
                  </a:moveTo>
                  <a:cubicBezTo>
                    <a:pt x="29" y="1"/>
                    <a:pt x="9" y="13"/>
                    <a:pt x="0" y="23"/>
                  </a:cubicBezTo>
                  <a:cubicBezTo>
                    <a:pt x="2" y="34"/>
                    <a:pt x="5" y="42"/>
                    <a:pt x="8" y="47"/>
                  </a:cubicBezTo>
                  <a:cubicBezTo>
                    <a:pt x="19" y="48"/>
                    <a:pt x="33" y="44"/>
                    <a:pt x="42" y="38"/>
                  </a:cubicBezTo>
                  <a:cubicBezTo>
                    <a:pt x="43" y="35"/>
                    <a:pt x="43" y="26"/>
                    <a:pt x="43" y="23"/>
                  </a:cubicBezTo>
                  <a:cubicBezTo>
                    <a:pt x="49" y="20"/>
                    <a:pt x="61" y="19"/>
                    <a:pt x="70" y="19"/>
                  </a:cubicBezTo>
                  <a:cubicBezTo>
                    <a:pt x="80" y="19"/>
                    <a:pt x="92" y="20"/>
                    <a:pt x="98" y="23"/>
                  </a:cubicBezTo>
                  <a:cubicBezTo>
                    <a:pt x="97" y="26"/>
                    <a:pt x="97" y="35"/>
                    <a:pt x="98" y="38"/>
                  </a:cubicBezTo>
                  <a:cubicBezTo>
                    <a:pt x="107" y="44"/>
                    <a:pt x="121" y="48"/>
                    <a:pt x="132" y="47"/>
                  </a:cubicBezTo>
                  <a:cubicBezTo>
                    <a:pt x="136" y="42"/>
                    <a:pt x="138" y="34"/>
                    <a:pt x="141" y="23"/>
                  </a:cubicBezTo>
                  <a:cubicBezTo>
                    <a:pt x="132" y="13"/>
                    <a:pt x="112" y="1"/>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6" name="Freeform 7"/>
            <p:cNvSpPr>
              <a:spLocks noEditPoints="1"/>
            </p:cNvSpPr>
            <p:nvPr userDrawn="1"/>
          </p:nvSpPr>
          <p:spPr bwMode="auto">
            <a:xfrm>
              <a:off x="5149850" y="3676651"/>
              <a:ext cx="393700" cy="300038"/>
            </a:xfrm>
            <a:custGeom>
              <a:avLst/>
              <a:gdLst>
                <a:gd name="T0" fmla="*/ 75 w 105"/>
                <a:gd name="T1" fmla="*/ 10 h 80"/>
                <a:gd name="T2" fmla="*/ 75 w 105"/>
                <a:gd name="T3" fmla="*/ 0 h 80"/>
                <a:gd name="T4" fmla="*/ 62 w 105"/>
                <a:gd name="T5" fmla="*/ 0 h 80"/>
                <a:gd name="T6" fmla="*/ 62 w 105"/>
                <a:gd name="T7" fmla="*/ 9 h 80"/>
                <a:gd name="T8" fmla="*/ 42 w 105"/>
                <a:gd name="T9" fmla="*/ 9 h 80"/>
                <a:gd name="T10" fmla="*/ 42 w 105"/>
                <a:gd name="T11" fmla="*/ 0 h 80"/>
                <a:gd name="T12" fmla="*/ 30 w 105"/>
                <a:gd name="T13" fmla="*/ 0 h 80"/>
                <a:gd name="T14" fmla="*/ 30 w 105"/>
                <a:gd name="T15" fmla="*/ 10 h 80"/>
                <a:gd name="T16" fmla="*/ 0 w 105"/>
                <a:gd name="T17" fmla="*/ 45 h 80"/>
                <a:gd name="T18" fmla="*/ 0 w 105"/>
                <a:gd name="T19" fmla="*/ 68 h 80"/>
                <a:gd name="T20" fmla="*/ 52 w 105"/>
                <a:gd name="T21" fmla="*/ 80 h 80"/>
                <a:gd name="T22" fmla="*/ 52 w 105"/>
                <a:gd name="T23" fmla="*/ 80 h 80"/>
                <a:gd name="T24" fmla="*/ 52 w 105"/>
                <a:gd name="T25" fmla="*/ 80 h 80"/>
                <a:gd name="T26" fmla="*/ 52 w 105"/>
                <a:gd name="T27" fmla="*/ 80 h 80"/>
                <a:gd name="T28" fmla="*/ 53 w 105"/>
                <a:gd name="T29" fmla="*/ 80 h 80"/>
                <a:gd name="T30" fmla="*/ 104 w 105"/>
                <a:gd name="T31" fmla="*/ 68 h 80"/>
                <a:gd name="T32" fmla="*/ 105 w 105"/>
                <a:gd name="T33" fmla="*/ 45 h 80"/>
                <a:gd name="T34" fmla="*/ 75 w 105"/>
                <a:gd name="T35" fmla="*/ 10 h 80"/>
                <a:gd name="T36" fmla="*/ 52 w 105"/>
                <a:gd name="T37" fmla="*/ 63 h 80"/>
                <a:gd name="T38" fmla="*/ 32 w 105"/>
                <a:gd name="T39" fmla="*/ 43 h 80"/>
                <a:gd name="T40" fmla="*/ 52 w 105"/>
                <a:gd name="T41" fmla="*/ 23 h 80"/>
                <a:gd name="T42" fmla="*/ 72 w 105"/>
                <a:gd name="T43" fmla="*/ 43 h 80"/>
                <a:gd name="T44" fmla="*/ 52 w 105"/>
                <a:gd name="T4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80">
                  <a:moveTo>
                    <a:pt x="75" y="10"/>
                  </a:moveTo>
                  <a:cubicBezTo>
                    <a:pt x="75" y="0"/>
                    <a:pt x="75" y="0"/>
                    <a:pt x="75" y="0"/>
                  </a:cubicBezTo>
                  <a:cubicBezTo>
                    <a:pt x="62" y="0"/>
                    <a:pt x="62" y="0"/>
                    <a:pt x="62" y="0"/>
                  </a:cubicBezTo>
                  <a:cubicBezTo>
                    <a:pt x="62" y="9"/>
                    <a:pt x="62" y="9"/>
                    <a:pt x="62" y="9"/>
                  </a:cubicBezTo>
                  <a:cubicBezTo>
                    <a:pt x="42" y="9"/>
                    <a:pt x="42" y="9"/>
                    <a:pt x="42" y="9"/>
                  </a:cubicBezTo>
                  <a:cubicBezTo>
                    <a:pt x="42" y="0"/>
                    <a:pt x="42" y="0"/>
                    <a:pt x="42" y="0"/>
                  </a:cubicBezTo>
                  <a:cubicBezTo>
                    <a:pt x="30" y="0"/>
                    <a:pt x="30" y="0"/>
                    <a:pt x="30" y="0"/>
                  </a:cubicBezTo>
                  <a:cubicBezTo>
                    <a:pt x="30" y="10"/>
                    <a:pt x="30" y="10"/>
                    <a:pt x="30" y="10"/>
                  </a:cubicBezTo>
                  <a:cubicBezTo>
                    <a:pt x="0" y="45"/>
                    <a:pt x="0" y="45"/>
                    <a:pt x="0" y="45"/>
                  </a:cubicBezTo>
                  <a:cubicBezTo>
                    <a:pt x="0" y="68"/>
                    <a:pt x="0" y="68"/>
                    <a:pt x="0" y="68"/>
                  </a:cubicBezTo>
                  <a:cubicBezTo>
                    <a:pt x="0" y="68"/>
                    <a:pt x="20" y="80"/>
                    <a:pt x="52" y="80"/>
                  </a:cubicBezTo>
                  <a:cubicBezTo>
                    <a:pt x="52" y="80"/>
                    <a:pt x="52" y="80"/>
                    <a:pt x="52" y="80"/>
                  </a:cubicBezTo>
                  <a:cubicBezTo>
                    <a:pt x="52" y="80"/>
                    <a:pt x="52" y="80"/>
                    <a:pt x="52" y="80"/>
                  </a:cubicBezTo>
                  <a:cubicBezTo>
                    <a:pt x="52" y="80"/>
                    <a:pt x="52" y="80"/>
                    <a:pt x="52" y="80"/>
                  </a:cubicBezTo>
                  <a:cubicBezTo>
                    <a:pt x="52" y="80"/>
                    <a:pt x="52" y="80"/>
                    <a:pt x="53" y="80"/>
                  </a:cubicBezTo>
                  <a:cubicBezTo>
                    <a:pt x="84" y="80"/>
                    <a:pt x="104" y="68"/>
                    <a:pt x="104" y="68"/>
                  </a:cubicBezTo>
                  <a:cubicBezTo>
                    <a:pt x="105" y="45"/>
                    <a:pt x="105" y="45"/>
                    <a:pt x="105" y="45"/>
                  </a:cubicBezTo>
                  <a:lnTo>
                    <a:pt x="75" y="10"/>
                  </a:lnTo>
                  <a:close/>
                  <a:moveTo>
                    <a:pt x="52" y="63"/>
                  </a:moveTo>
                  <a:cubicBezTo>
                    <a:pt x="41" y="63"/>
                    <a:pt x="32" y="54"/>
                    <a:pt x="32" y="43"/>
                  </a:cubicBezTo>
                  <a:cubicBezTo>
                    <a:pt x="32" y="32"/>
                    <a:pt x="41" y="23"/>
                    <a:pt x="52" y="23"/>
                  </a:cubicBezTo>
                  <a:cubicBezTo>
                    <a:pt x="63" y="23"/>
                    <a:pt x="72" y="32"/>
                    <a:pt x="72" y="43"/>
                  </a:cubicBezTo>
                  <a:cubicBezTo>
                    <a:pt x="72" y="54"/>
                    <a:pt x="63" y="63"/>
                    <a:pt x="5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grpSp>
      <p:sp>
        <p:nvSpPr>
          <p:cNvPr id="69" name="Text Placeholder 68"/>
          <p:cNvSpPr>
            <a:spLocks noGrp="1"/>
          </p:cNvSpPr>
          <p:nvPr>
            <p:ph type="body" sz="quarter" idx="10" hasCustomPrompt="1"/>
          </p:nvPr>
        </p:nvSpPr>
        <p:spPr bwMode="gray">
          <a:xfrm>
            <a:off x="556666" y="3996655"/>
            <a:ext cx="5939757" cy="1937983"/>
          </a:xfrm>
        </p:spPr>
        <p:txBody>
          <a:bodyPr wrap="square" lIns="82819" tIns="41410" rIns="82819" bIns="41410">
            <a:spAutoFit/>
          </a:bodyPr>
          <a:lstStyle>
            <a:lvl1pPr marL="0" indent="0">
              <a:spcBef>
                <a:spcPts val="0"/>
              </a:spcBef>
              <a:buNone/>
              <a:tabLst>
                <a:tab pos="314080" algn="l"/>
              </a:tabLst>
              <a:defRPr sz="2100" baseline="0">
                <a:solidFill>
                  <a:schemeClr val="bg1"/>
                </a:solidFill>
                <a:latin typeface="+mn-lt"/>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sr-Latn-RS" dirty="0"/>
              <a:t>Marko Uljarević</a:t>
            </a:r>
            <a:endParaRPr lang="en-US" dirty="0"/>
          </a:p>
          <a:p>
            <a:pPr lvl="0"/>
            <a:r>
              <a:rPr lang="en-US" dirty="0"/>
              <a:t>Social &amp; Opinion Research Director, Ipsos Adria	+381 11 328 4075</a:t>
            </a:r>
            <a:br>
              <a:rPr lang="en-US" dirty="0"/>
            </a:br>
            <a:r>
              <a:rPr lang="en-US" dirty="0"/>
              <a:t>	+381 63 66 80 40 	</a:t>
            </a:r>
            <a:r>
              <a:rPr lang="en-GB" dirty="0"/>
              <a:t>marko.uljarevic@ipsos.com </a:t>
            </a:r>
          </a:p>
        </p:txBody>
      </p:sp>
      <p:sp>
        <p:nvSpPr>
          <p:cNvPr id="159" name="Freeform 7"/>
          <p:cNvSpPr>
            <a:spLocks noChangeAspect="1" noEditPoints="1"/>
          </p:cNvSpPr>
          <p:nvPr userDrawn="1"/>
        </p:nvSpPr>
        <p:spPr bwMode="auto">
          <a:xfrm>
            <a:off x="646031" y="5688863"/>
            <a:ext cx="228093" cy="180000"/>
          </a:xfrm>
          <a:custGeom>
            <a:avLst/>
            <a:gdLst/>
            <a:ahLst/>
            <a:cxnLst>
              <a:cxn ang="0">
                <a:pos x="0" y="169"/>
              </a:cxn>
              <a:cxn ang="0">
                <a:pos x="0" y="76"/>
              </a:cxn>
              <a:cxn ang="0">
                <a:pos x="65" y="125"/>
              </a:cxn>
              <a:cxn ang="0">
                <a:pos x="0" y="169"/>
              </a:cxn>
              <a:cxn ang="0">
                <a:pos x="182" y="179"/>
              </a:cxn>
              <a:cxn ang="0">
                <a:pos x="176" y="182"/>
              </a:cxn>
              <a:cxn ang="0">
                <a:pos x="7" y="182"/>
              </a:cxn>
              <a:cxn ang="0">
                <a:pos x="2" y="179"/>
              </a:cxn>
              <a:cxn ang="0">
                <a:pos x="73" y="131"/>
              </a:cxn>
              <a:cxn ang="0">
                <a:pos x="110" y="131"/>
              </a:cxn>
              <a:cxn ang="0">
                <a:pos x="182" y="179"/>
              </a:cxn>
              <a:cxn ang="0">
                <a:pos x="183" y="76"/>
              </a:cxn>
              <a:cxn ang="0">
                <a:pos x="183" y="169"/>
              </a:cxn>
              <a:cxn ang="0">
                <a:pos x="118" y="125"/>
              </a:cxn>
              <a:cxn ang="0">
                <a:pos x="183" y="76"/>
              </a:cxn>
              <a:cxn ang="0">
                <a:pos x="48" y="65"/>
              </a:cxn>
              <a:cxn ang="0">
                <a:pos x="135" y="65"/>
              </a:cxn>
              <a:cxn ang="0">
                <a:pos x="135" y="72"/>
              </a:cxn>
              <a:cxn ang="0">
                <a:pos x="48" y="72"/>
              </a:cxn>
              <a:cxn ang="0">
                <a:pos x="48" y="65"/>
              </a:cxn>
              <a:cxn ang="0">
                <a:pos x="48" y="78"/>
              </a:cxn>
              <a:cxn ang="0">
                <a:pos x="135" y="78"/>
              </a:cxn>
              <a:cxn ang="0">
                <a:pos x="135" y="85"/>
              </a:cxn>
              <a:cxn ang="0">
                <a:pos x="48" y="85"/>
              </a:cxn>
              <a:cxn ang="0">
                <a:pos x="48" y="78"/>
              </a:cxn>
              <a:cxn ang="0">
                <a:pos x="48" y="91"/>
              </a:cxn>
              <a:cxn ang="0">
                <a:pos x="92" y="91"/>
              </a:cxn>
              <a:cxn ang="0">
                <a:pos x="92" y="98"/>
              </a:cxn>
              <a:cxn ang="0">
                <a:pos x="48" y="98"/>
              </a:cxn>
              <a:cxn ang="0">
                <a:pos x="48" y="91"/>
              </a:cxn>
              <a:cxn ang="0">
                <a:pos x="182" y="65"/>
              </a:cxn>
              <a:cxn ang="0">
                <a:pos x="182" y="65"/>
              </a:cxn>
              <a:cxn ang="0">
                <a:pos x="148" y="91"/>
              </a:cxn>
              <a:cxn ang="0">
                <a:pos x="148" y="54"/>
              </a:cxn>
              <a:cxn ang="0">
                <a:pos x="35" y="54"/>
              </a:cxn>
              <a:cxn ang="0">
                <a:pos x="35" y="91"/>
              </a:cxn>
              <a:cxn ang="0">
                <a:pos x="1" y="65"/>
              </a:cxn>
              <a:cxn ang="0">
                <a:pos x="1" y="65"/>
              </a:cxn>
              <a:cxn ang="0">
                <a:pos x="78" y="8"/>
              </a:cxn>
              <a:cxn ang="0">
                <a:pos x="105" y="8"/>
              </a:cxn>
              <a:cxn ang="0">
                <a:pos x="182" y="65"/>
              </a:cxn>
            </a:cxnLst>
            <a:rect l="0" t="0" r="r" b="b"/>
            <a:pathLst>
              <a:path w="183" h="182">
                <a:moveTo>
                  <a:pt x="0" y="169"/>
                </a:moveTo>
                <a:cubicBezTo>
                  <a:pt x="0" y="76"/>
                  <a:pt x="0" y="76"/>
                  <a:pt x="0" y="76"/>
                </a:cubicBezTo>
                <a:cubicBezTo>
                  <a:pt x="65" y="125"/>
                  <a:pt x="65" y="125"/>
                  <a:pt x="65" y="125"/>
                </a:cubicBezTo>
                <a:cubicBezTo>
                  <a:pt x="0" y="169"/>
                  <a:pt x="0" y="169"/>
                  <a:pt x="0" y="169"/>
                </a:cubicBezTo>
                <a:close/>
                <a:moveTo>
                  <a:pt x="182" y="179"/>
                </a:moveTo>
                <a:cubicBezTo>
                  <a:pt x="180" y="181"/>
                  <a:pt x="178" y="182"/>
                  <a:pt x="176" y="182"/>
                </a:cubicBezTo>
                <a:cubicBezTo>
                  <a:pt x="7" y="182"/>
                  <a:pt x="7" y="182"/>
                  <a:pt x="7" y="182"/>
                </a:cubicBezTo>
                <a:cubicBezTo>
                  <a:pt x="5" y="182"/>
                  <a:pt x="3" y="181"/>
                  <a:pt x="2" y="179"/>
                </a:cubicBezTo>
                <a:cubicBezTo>
                  <a:pt x="73" y="131"/>
                  <a:pt x="73" y="131"/>
                  <a:pt x="73" y="131"/>
                </a:cubicBezTo>
                <a:cubicBezTo>
                  <a:pt x="110" y="131"/>
                  <a:pt x="110" y="131"/>
                  <a:pt x="110" y="131"/>
                </a:cubicBezTo>
                <a:cubicBezTo>
                  <a:pt x="182" y="179"/>
                  <a:pt x="182" y="179"/>
                  <a:pt x="182" y="179"/>
                </a:cubicBezTo>
                <a:close/>
                <a:moveTo>
                  <a:pt x="183" y="76"/>
                </a:moveTo>
                <a:cubicBezTo>
                  <a:pt x="183" y="169"/>
                  <a:pt x="183" y="169"/>
                  <a:pt x="183" y="169"/>
                </a:cubicBezTo>
                <a:cubicBezTo>
                  <a:pt x="118" y="125"/>
                  <a:pt x="118" y="125"/>
                  <a:pt x="118" y="125"/>
                </a:cubicBezTo>
                <a:cubicBezTo>
                  <a:pt x="183" y="76"/>
                  <a:pt x="183" y="76"/>
                  <a:pt x="183" y="76"/>
                </a:cubicBezTo>
                <a:close/>
                <a:moveTo>
                  <a:pt x="48" y="65"/>
                </a:moveTo>
                <a:cubicBezTo>
                  <a:pt x="135" y="65"/>
                  <a:pt x="135" y="65"/>
                  <a:pt x="135" y="65"/>
                </a:cubicBezTo>
                <a:cubicBezTo>
                  <a:pt x="135" y="72"/>
                  <a:pt x="135" y="72"/>
                  <a:pt x="135" y="72"/>
                </a:cubicBezTo>
                <a:cubicBezTo>
                  <a:pt x="48" y="72"/>
                  <a:pt x="48" y="72"/>
                  <a:pt x="48" y="72"/>
                </a:cubicBezTo>
                <a:cubicBezTo>
                  <a:pt x="48" y="65"/>
                  <a:pt x="48" y="65"/>
                  <a:pt x="48" y="65"/>
                </a:cubicBezTo>
                <a:close/>
                <a:moveTo>
                  <a:pt x="48" y="78"/>
                </a:moveTo>
                <a:cubicBezTo>
                  <a:pt x="135" y="78"/>
                  <a:pt x="135" y="78"/>
                  <a:pt x="135" y="78"/>
                </a:cubicBezTo>
                <a:cubicBezTo>
                  <a:pt x="135" y="85"/>
                  <a:pt x="135" y="85"/>
                  <a:pt x="135" y="85"/>
                </a:cubicBezTo>
                <a:cubicBezTo>
                  <a:pt x="48" y="85"/>
                  <a:pt x="48" y="85"/>
                  <a:pt x="48" y="85"/>
                </a:cubicBezTo>
                <a:cubicBezTo>
                  <a:pt x="48" y="78"/>
                  <a:pt x="48" y="78"/>
                  <a:pt x="48" y="78"/>
                </a:cubicBezTo>
                <a:close/>
                <a:moveTo>
                  <a:pt x="48" y="91"/>
                </a:moveTo>
                <a:cubicBezTo>
                  <a:pt x="92" y="91"/>
                  <a:pt x="92" y="91"/>
                  <a:pt x="92" y="91"/>
                </a:cubicBezTo>
                <a:cubicBezTo>
                  <a:pt x="92" y="98"/>
                  <a:pt x="92" y="98"/>
                  <a:pt x="92" y="98"/>
                </a:cubicBezTo>
                <a:cubicBezTo>
                  <a:pt x="48" y="98"/>
                  <a:pt x="48" y="98"/>
                  <a:pt x="48" y="98"/>
                </a:cubicBezTo>
                <a:cubicBezTo>
                  <a:pt x="48" y="91"/>
                  <a:pt x="48" y="91"/>
                  <a:pt x="48" y="91"/>
                </a:cubicBezTo>
                <a:close/>
                <a:moveTo>
                  <a:pt x="182" y="65"/>
                </a:moveTo>
                <a:cubicBezTo>
                  <a:pt x="182" y="65"/>
                  <a:pt x="182" y="65"/>
                  <a:pt x="182" y="65"/>
                </a:cubicBezTo>
                <a:cubicBezTo>
                  <a:pt x="148" y="91"/>
                  <a:pt x="148" y="91"/>
                  <a:pt x="148" y="91"/>
                </a:cubicBezTo>
                <a:cubicBezTo>
                  <a:pt x="148" y="54"/>
                  <a:pt x="148" y="54"/>
                  <a:pt x="148" y="54"/>
                </a:cubicBezTo>
                <a:cubicBezTo>
                  <a:pt x="35" y="54"/>
                  <a:pt x="35" y="54"/>
                  <a:pt x="35" y="54"/>
                </a:cubicBezTo>
                <a:cubicBezTo>
                  <a:pt x="35" y="91"/>
                  <a:pt x="35" y="91"/>
                  <a:pt x="35" y="91"/>
                </a:cubicBezTo>
                <a:cubicBezTo>
                  <a:pt x="1" y="65"/>
                  <a:pt x="1" y="65"/>
                  <a:pt x="1" y="65"/>
                </a:cubicBezTo>
                <a:cubicBezTo>
                  <a:pt x="1" y="65"/>
                  <a:pt x="1" y="65"/>
                  <a:pt x="1" y="65"/>
                </a:cubicBezTo>
                <a:cubicBezTo>
                  <a:pt x="27" y="46"/>
                  <a:pt x="52" y="27"/>
                  <a:pt x="78" y="8"/>
                </a:cubicBezTo>
                <a:cubicBezTo>
                  <a:pt x="89" y="0"/>
                  <a:pt x="95" y="0"/>
                  <a:pt x="105" y="8"/>
                </a:cubicBezTo>
                <a:cubicBezTo>
                  <a:pt x="131" y="27"/>
                  <a:pt x="157" y="46"/>
                  <a:pt x="182" y="65"/>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sp>
        <p:nvSpPr>
          <p:cNvPr id="160" name="Freeform 11"/>
          <p:cNvSpPr>
            <a:spLocks noChangeAspect="1" noEditPoints="1"/>
          </p:cNvSpPr>
          <p:nvPr userDrawn="1"/>
        </p:nvSpPr>
        <p:spPr bwMode="auto">
          <a:xfrm>
            <a:off x="702551" y="5256815"/>
            <a:ext cx="115054" cy="180000"/>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sp>
        <p:nvSpPr>
          <p:cNvPr id="29" name="TextBox 28">
            <a:hlinkClick r:id="rId2"/>
          </p:cNvPr>
          <p:cNvSpPr txBox="1"/>
          <p:nvPr userDrawn="1"/>
        </p:nvSpPr>
        <p:spPr>
          <a:xfrm>
            <a:off x="6933376" y="6773280"/>
            <a:ext cx="5939757" cy="357376"/>
          </a:xfrm>
          <a:prstGeom prst="rect">
            <a:avLst/>
          </a:prstGeom>
          <a:noFill/>
        </p:spPr>
        <p:txBody>
          <a:bodyPr wrap="square" lIns="82819" tIns="41410" rIns="82819" bIns="41410" rtlCol="0">
            <a:spAutoFit/>
          </a:bodyPr>
          <a:lstStyle/>
          <a:p>
            <a:pPr>
              <a:lnSpc>
                <a:spcPct val="110000"/>
              </a:lnSpc>
              <a:spcBef>
                <a:spcPts val="2760"/>
              </a:spcBef>
              <a:buClr>
                <a:schemeClr val="bg2"/>
              </a:buClr>
            </a:pPr>
            <a:r>
              <a:rPr lang="en-GB" sz="1600" b="1" dirty="0">
                <a:solidFill>
                  <a:schemeClr val="bg1"/>
                </a:solidFill>
                <a:latin typeface="+mj-lt"/>
                <a:ea typeface="Segoe UI" panose="020B0502040204020203" pitchFamily="34" charset="0"/>
                <a:cs typeface="Segoe UI" panose="020B0502040204020203" pitchFamily="34" charset="0"/>
              </a:rPr>
              <a:t>www.ipsos.com/</a:t>
            </a:r>
          </a:p>
        </p:txBody>
      </p:sp>
      <p:sp>
        <p:nvSpPr>
          <p:cNvPr id="20" name="TextBox 19"/>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2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TextBox 26"/>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21" name="TextBox 20"/>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pic>
        <p:nvPicPr>
          <p:cNvPr id="22" name="Picture 21">
            <a:extLst>
              <a:ext uri="{FF2B5EF4-FFF2-40B4-BE49-F238E27FC236}">
                <a16:creationId xmlns:a16="http://schemas.microsoft.com/office/drawing/2014/main" id="{8057BD83-12FE-416D-A141-12BD8332FB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30" name="Picture 29">
            <a:extLst>
              <a:ext uri="{FF2B5EF4-FFF2-40B4-BE49-F238E27FC236}">
                <a16:creationId xmlns:a16="http://schemas.microsoft.com/office/drawing/2014/main" id="{03278200-805C-4BEA-8C48-DC17E07067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420450118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360" y="985946"/>
            <a:ext cx="7492979" cy="59848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43932" y="365051"/>
            <a:ext cx="9863062" cy="650739"/>
          </a:xfrm>
        </p:spPr>
        <p:txBody>
          <a:bodyPr anchor="b">
            <a:normAutofit/>
          </a:bodyPr>
          <a:lstStyle>
            <a:lvl1pPr marL="0" indent="0">
              <a:buNone/>
              <a:defRPr sz="2793"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353525" y="2041098"/>
            <a:ext cx="2810417" cy="650739"/>
          </a:xfrm>
          <a:solidFill>
            <a:schemeClr val="tx2"/>
          </a:solidFill>
        </p:spPr>
        <p:txBody>
          <a:bodyPr lIns="73459" rIns="24486" anchor="ctr">
            <a:normAutofit/>
          </a:bodyPr>
          <a:lstStyle>
            <a:lvl1pPr>
              <a:lnSpc>
                <a:spcPct val="80000"/>
              </a:lnSpc>
              <a:spcBef>
                <a:spcPts val="1199"/>
              </a:spcBef>
              <a:defRPr lang="en-US" sz="2352"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640957" y="2041098"/>
            <a:ext cx="2810417" cy="650739"/>
          </a:xfrm>
          <a:solidFill>
            <a:schemeClr val="accent2"/>
          </a:solidFill>
        </p:spPr>
        <p:txBody>
          <a:bodyPr lIns="73459" rIns="24486" anchor="ctr">
            <a:normAutofit/>
          </a:bodyPr>
          <a:lstStyle>
            <a:lvl1pPr>
              <a:lnSpc>
                <a:spcPct val="80000"/>
              </a:lnSpc>
              <a:spcBef>
                <a:spcPts val="1199"/>
              </a:spcBef>
              <a:defRPr lang="en-US" sz="2352"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6928388" y="2041098"/>
            <a:ext cx="2810417" cy="650739"/>
          </a:xfrm>
          <a:solidFill>
            <a:schemeClr val="accent6"/>
          </a:solidFill>
        </p:spPr>
        <p:txBody>
          <a:bodyPr lIns="73459" rIns="24486" anchor="ctr">
            <a:normAutofit/>
          </a:bodyPr>
          <a:lstStyle>
            <a:lvl1pPr>
              <a:lnSpc>
                <a:spcPct val="80000"/>
              </a:lnSpc>
              <a:spcBef>
                <a:spcPts val="1199"/>
              </a:spcBef>
              <a:defRPr lang="en-US" sz="2352"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Click to edit Master text styles</a:t>
            </a:r>
          </a:p>
        </p:txBody>
      </p:sp>
      <p:sp>
        <p:nvSpPr>
          <p:cNvPr id="20" name="Text Placeholder 10"/>
          <p:cNvSpPr>
            <a:spLocks noGrp="1"/>
          </p:cNvSpPr>
          <p:nvPr>
            <p:ph type="body" sz="quarter" idx="25"/>
          </p:nvPr>
        </p:nvSpPr>
        <p:spPr>
          <a:xfrm>
            <a:off x="10215821" y="2041098"/>
            <a:ext cx="2810417" cy="650739"/>
          </a:xfrm>
          <a:solidFill>
            <a:schemeClr val="accent3"/>
          </a:solidFill>
        </p:spPr>
        <p:txBody>
          <a:bodyPr lIns="73459" rIns="24486" anchor="ctr">
            <a:normAutofit/>
          </a:bodyPr>
          <a:lstStyle>
            <a:lvl1pPr>
              <a:lnSpc>
                <a:spcPct val="80000"/>
              </a:lnSpc>
              <a:spcBef>
                <a:spcPts val="1199"/>
              </a:spcBef>
              <a:defRPr lang="en-US" sz="2352" kern="1200" cap="all" baseline="0" dirty="0" smtClean="0">
                <a:solidFill>
                  <a:schemeClr val="bg1"/>
                </a:solidFill>
                <a:latin typeface="+mn-lt"/>
                <a:ea typeface="+mn-ea"/>
                <a:cs typeface="+mn-cs"/>
              </a:defRPr>
            </a:lvl1pPr>
            <a:lvl2pPr marL="290431" indent="-201557">
              <a:buFont typeface="Arial" panose="020B0604020202020204" pitchFamily="34" charset="0"/>
              <a:buChar char="•"/>
              <a:defRPr>
                <a:solidFill>
                  <a:schemeClr val="bg1"/>
                </a:solidFill>
              </a:defRPr>
            </a:lvl2pPr>
          </a:lstStyle>
          <a:p>
            <a:pPr lvl="0"/>
            <a:r>
              <a:rPr lang="en-US"/>
              <a:t>Click to edit Master text styles</a:t>
            </a:r>
          </a:p>
        </p:txBody>
      </p:sp>
      <p:sp>
        <p:nvSpPr>
          <p:cNvPr id="21" name="Text Placeholder 9"/>
          <p:cNvSpPr>
            <a:spLocks noGrp="1"/>
          </p:cNvSpPr>
          <p:nvPr>
            <p:ph type="body" sz="quarter" idx="20"/>
          </p:nvPr>
        </p:nvSpPr>
        <p:spPr>
          <a:xfrm>
            <a:off x="353525" y="2942610"/>
            <a:ext cx="2810417" cy="2983874"/>
          </a:xfrm>
        </p:spPr>
        <p:txBody>
          <a:bodyPr lIns="73459" rIns="24486"/>
          <a:lstStyle>
            <a:lvl1pPr>
              <a:defRPr sz="220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3640957" y="2942610"/>
            <a:ext cx="2810417" cy="2983874"/>
          </a:xfrm>
        </p:spPr>
        <p:txBody>
          <a:bodyPr lIns="73459" rIns="24486"/>
          <a:lstStyle>
            <a:lvl1pPr>
              <a:defRPr sz="220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6928388" y="2942610"/>
            <a:ext cx="2810417" cy="2983874"/>
          </a:xfrm>
        </p:spPr>
        <p:txBody>
          <a:bodyPr lIns="73459" rIns="24486"/>
          <a:lstStyle>
            <a:lvl1pPr>
              <a:defRPr sz="220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10215821" y="2942610"/>
            <a:ext cx="2810417" cy="2983874"/>
          </a:xfrm>
        </p:spPr>
        <p:txBody>
          <a:bodyPr lIns="73459" rIns="24486"/>
          <a:lstStyle>
            <a:lvl1pPr>
              <a:defRPr sz="220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353525" y="6197362"/>
            <a:ext cx="9873530" cy="467902"/>
          </a:xfrm>
        </p:spPr>
        <p:txBody>
          <a:bodyPr anchor="b">
            <a:normAutofit/>
          </a:bodyPr>
          <a:lstStyle>
            <a:lvl1pPr algn="l">
              <a:lnSpc>
                <a:spcPct val="95000"/>
              </a:lnSpc>
              <a:spcBef>
                <a:spcPts val="300"/>
              </a:spcBef>
              <a:defRPr sz="147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231980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ly 2 - Image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181227" y="179389"/>
            <a:ext cx="6454775" cy="7198552"/>
          </a:xfrm>
          <a:solidFill>
            <a:schemeClr val="tx1">
              <a:lumMod val="10000"/>
              <a:lumOff val="90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4" name="Title 1"/>
          <p:cNvSpPr>
            <a:spLocks noGrp="1"/>
          </p:cNvSpPr>
          <p:nvPr>
            <p:ph type="ctrTitle" hasCustomPrompt="1"/>
          </p:nvPr>
        </p:nvSpPr>
        <p:spPr bwMode="gray">
          <a:xfrm>
            <a:off x="7125969" y="2463795"/>
            <a:ext cx="2615042" cy="598488"/>
          </a:xfrm>
          <a:solidFill>
            <a:schemeClr val="accent3"/>
          </a:solidFill>
        </p:spPr>
        <p:txBody>
          <a:bodyPr wrap="none" lIns="82819" tIns="7200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2</a:t>
            </a:r>
            <a:endParaRPr lang="en-GB" dirty="0"/>
          </a:p>
        </p:txBody>
      </p:sp>
      <p:sp>
        <p:nvSpPr>
          <p:cNvPr id="15" name="Text Placeholder 5"/>
          <p:cNvSpPr>
            <a:spLocks noGrp="1"/>
          </p:cNvSpPr>
          <p:nvPr>
            <p:ph type="body" sz="quarter" idx="12" hasCustomPrompt="1"/>
          </p:nvPr>
        </p:nvSpPr>
        <p:spPr>
          <a:xfrm>
            <a:off x="7125969" y="3204567"/>
            <a:ext cx="3562609"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8" name="Text Placeholder 8"/>
          <p:cNvSpPr>
            <a:spLocks noGrp="1"/>
          </p:cNvSpPr>
          <p:nvPr>
            <p:ph type="body" sz="quarter" idx="13"/>
          </p:nvPr>
        </p:nvSpPr>
        <p:spPr>
          <a:xfrm>
            <a:off x="7126373" y="3924647"/>
            <a:ext cx="5762625" cy="2087216"/>
          </a:xfrm>
        </p:spPr>
        <p:txBody>
          <a:bodyPr lIns="0" tIns="0" rIns="0" bIns="0">
            <a:noAutofit/>
          </a:bodyPr>
          <a:lstStyle>
            <a:lvl1pPr marL="0" indent="0">
              <a:buNone/>
              <a:defRPr sz="2000">
                <a:solidFill>
                  <a:schemeClr val="bg1"/>
                </a:solidFill>
              </a:defRPr>
            </a:lvl1pPr>
            <a:lvl2pPr marL="525902" indent="0">
              <a:buNone/>
              <a:defRPr sz="2000">
                <a:solidFill>
                  <a:schemeClr val="bg1"/>
                </a:solidFill>
              </a:defRPr>
            </a:lvl2pPr>
            <a:lvl3pPr marL="1051804" indent="0">
              <a:buNone/>
              <a:defRPr sz="1800">
                <a:solidFill>
                  <a:schemeClr val="bg1"/>
                </a:solidFill>
              </a:defRPr>
            </a:lvl3pPr>
            <a:lvl4pPr marL="1577706" indent="0">
              <a:buNone/>
              <a:defRPr sz="1800">
                <a:solidFill>
                  <a:schemeClr val="bg1"/>
                </a:solidFill>
              </a:defRPr>
            </a:lvl4pPr>
            <a:lvl5pPr marL="2103606" indent="0">
              <a:buNone/>
              <a:defRPr sz="1800">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B71A59ED-C2D3-497B-8F6B-4AF60AED9E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5969" y="6470525"/>
            <a:ext cx="631083" cy="576043"/>
          </a:xfrm>
          <a:prstGeom prst="rect">
            <a:avLst/>
          </a:prstGeom>
        </p:spPr>
      </p:pic>
      <p:pic>
        <p:nvPicPr>
          <p:cNvPr id="17" name="Picture 16">
            <a:extLst>
              <a:ext uri="{FF2B5EF4-FFF2-40B4-BE49-F238E27FC236}">
                <a16:creationId xmlns:a16="http://schemas.microsoft.com/office/drawing/2014/main" id="{B7BDAE7A-8964-449F-8D0B-84B6760851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2494" y="6572619"/>
            <a:ext cx="3353091" cy="487722"/>
          </a:xfrm>
          <a:prstGeom prst="rect">
            <a:avLst/>
          </a:prstGeom>
        </p:spPr>
      </p:pic>
    </p:spTree>
    <p:extLst>
      <p:ext uri="{BB962C8B-B14F-4D97-AF65-F5344CB8AC3E}">
        <p14:creationId xmlns:p14="http://schemas.microsoft.com/office/powerpoint/2010/main" val="280135630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tement with image background">
    <p:bg>
      <p:bgPr>
        <a:solidFill>
          <a:schemeClr val="bg2"/>
        </a:solidFill>
        <a:effectLst/>
      </p:bgPr>
    </p:bg>
    <p:spTree>
      <p:nvGrpSpPr>
        <p:cNvPr id="1" name=""/>
        <p:cNvGrpSpPr/>
        <p:nvPr/>
      </p:nvGrpSpPr>
      <p:grpSpPr>
        <a:xfrm>
          <a:off x="0" y="0"/>
          <a:ext cx="0" cy="0"/>
          <a:chOff x="0" y="0"/>
          <a:chExt cx="0" cy="0"/>
        </a:xfrm>
      </p:grpSpPr>
      <p:sp>
        <p:nvSpPr>
          <p:cNvPr id="16" name="TextBox 15"/>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Box 9"/>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5" name="Picture Placeholder 4"/>
          <p:cNvSpPr>
            <a:spLocks noGrp="1" noChangeAspect="1"/>
          </p:cNvSpPr>
          <p:nvPr>
            <p:ph type="pic" sz="quarter" idx="11" hasCustomPrompt="1"/>
          </p:nvPr>
        </p:nvSpPr>
        <p:spPr>
          <a:xfrm>
            <a:off x="179388" y="179388"/>
            <a:ext cx="13093700" cy="7200900"/>
          </a:xfrm>
        </p:spPr>
        <p:txBody>
          <a:bodyPr/>
          <a:lstStyle>
            <a:lvl1pPr>
              <a:defRPr sz="1600" baseline="0">
                <a:solidFill>
                  <a:schemeClr val="bg1"/>
                </a:solidFill>
              </a:defRPr>
            </a:lvl1pPr>
          </a:lstStyle>
          <a:p>
            <a:r>
              <a:rPr lang="en-GB" dirty="0"/>
              <a:t>Click icon to place image (or select frame and copy/paste image into it)</a:t>
            </a:r>
          </a:p>
        </p:txBody>
      </p:sp>
      <p:sp>
        <p:nvSpPr>
          <p:cNvPr id="7" name="Text Placeholder 6"/>
          <p:cNvSpPr>
            <a:spLocks noGrp="1" noChangeAspect="1"/>
          </p:cNvSpPr>
          <p:nvPr>
            <p:ph type="body" sz="quarter" idx="12" hasCustomPrompt="1"/>
          </p:nvPr>
        </p:nvSpPr>
        <p:spPr>
          <a:xfrm>
            <a:off x="578569" y="2051299"/>
            <a:ext cx="4695434" cy="743894"/>
          </a:xfrm>
          <a:solidFill>
            <a:schemeClr val="accent3"/>
          </a:solidFill>
        </p:spPr>
        <p:txBody>
          <a:bodyPr vert="horz" wrap="none" lIns="72000" tIns="144000" rIns="72000" bIns="72000" rtlCol="0" anchor="ctr">
            <a:spAutoFit/>
          </a:bodyPr>
          <a:lstStyle>
            <a:lvl1pPr marL="314080" indent="-314080">
              <a:buFontTx/>
              <a:buNone/>
              <a:defRPr lang="en-US" sz="5000" b="1" baseline="0" dirty="0" smtClean="0">
                <a:solidFill>
                  <a:schemeClr val="bg1"/>
                </a:solidFill>
                <a:latin typeface="+mj-lt"/>
              </a:defRPr>
            </a:lvl1pPr>
          </a:lstStyle>
          <a:p>
            <a:pPr marL="0" lvl="0" indent="0">
              <a:lnSpc>
                <a:spcPts val="4100"/>
              </a:lnSpc>
              <a:spcBef>
                <a:spcPts val="0"/>
              </a:spcBef>
            </a:pPr>
            <a:r>
              <a:rPr lang="en-US" dirty="0"/>
              <a:t>Sentence line 1</a:t>
            </a:r>
          </a:p>
        </p:txBody>
      </p:sp>
      <p:sp>
        <p:nvSpPr>
          <p:cNvPr id="11" name="Text Placeholder 10"/>
          <p:cNvSpPr>
            <a:spLocks noGrp="1" noChangeAspect="1"/>
          </p:cNvSpPr>
          <p:nvPr>
            <p:ph type="body" sz="quarter" idx="13" hasCustomPrompt="1"/>
          </p:nvPr>
        </p:nvSpPr>
        <p:spPr>
          <a:xfrm>
            <a:off x="578569" y="3096975"/>
            <a:ext cx="4695434" cy="757616"/>
          </a:xfrm>
          <a:solidFill>
            <a:schemeClr val="accent3"/>
          </a:solidFill>
        </p:spPr>
        <p:txBody>
          <a:bodyPr vert="horz" wrap="none" lIns="72000" tIns="144000" rIns="72000" bIns="72000" rtlCol="0" anchor="ctr">
            <a:spAutoFit/>
          </a:bodyPr>
          <a:lstStyle>
            <a:lvl1pPr algn="l">
              <a:defRPr lang="en-US" sz="5000" b="1" baseline="0" dirty="0" smtClean="0">
                <a:solidFill>
                  <a:schemeClr val="bg1"/>
                </a:solidFill>
                <a:latin typeface="+mj-lt"/>
              </a:defRPr>
            </a:lvl1pPr>
          </a:lstStyle>
          <a:p>
            <a:pPr marL="0" lvl="0" indent="0">
              <a:lnSpc>
                <a:spcPts val="4100"/>
              </a:lnSpc>
              <a:spcBef>
                <a:spcPts val="0"/>
              </a:spcBef>
              <a:buFontTx/>
              <a:buNone/>
            </a:pPr>
            <a:r>
              <a:rPr lang="en-US" dirty="0"/>
              <a:t>Sentence line 2</a:t>
            </a:r>
          </a:p>
        </p:txBody>
      </p:sp>
      <p:sp>
        <p:nvSpPr>
          <p:cNvPr id="15" name="Text Placeholder 14"/>
          <p:cNvSpPr>
            <a:spLocks noGrp="1" noChangeAspect="1"/>
          </p:cNvSpPr>
          <p:nvPr>
            <p:ph type="body" sz="quarter" idx="14" hasCustomPrompt="1"/>
          </p:nvPr>
        </p:nvSpPr>
        <p:spPr>
          <a:xfrm>
            <a:off x="578569" y="4156374"/>
            <a:ext cx="4695434" cy="743894"/>
          </a:xfrm>
          <a:solidFill>
            <a:schemeClr val="accent3"/>
          </a:solidFill>
        </p:spPr>
        <p:txBody>
          <a:bodyPr vert="horz" wrap="none" lIns="72000" tIns="144000" rIns="72000" bIns="72000" rtlCol="0" anchor="ctr">
            <a:spAutoFit/>
          </a:bodyPr>
          <a:lstStyle>
            <a:lvl1pPr marL="314080" indent="-314080">
              <a:buFontTx/>
              <a:buNone/>
              <a:defRPr lang="en-US" sz="5000" b="1" baseline="0" dirty="0" smtClean="0">
                <a:solidFill>
                  <a:schemeClr val="bg1"/>
                </a:solidFill>
                <a:latin typeface="+mj-lt"/>
              </a:defRPr>
            </a:lvl1pPr>
          </a:lstStyle>
          <a:p>
            <a:pPr marL="0" lvl="0" indent="0">
              <a:lnSpc>
                <a:spcPts val="4100"/>
              </a:lnSpc>
              <a:spcBef>
                <a:spcPts val="0"/>
              </a:spcBef>
            </a:pPr>
            <a:r>
              <a:rPr lang="en-US" dirty="0"/>
              <a:t>Sentence line 3</a:t>
            </a:r>
          </a:p>
        </p:txBody>
      </p:sp>
      <p:sp>
        <p:nvSpPr>
          <p:cNvPr id="22" name="TextBox 2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4" name="Text Placeholder 3"/>
          <p:cNvSpPr>
            <a:spLocks noGrp="1"/>
          </p:cNvSpPr>
          <p:nvPr>
            <p:ph type="body" sz="quarter" idx="15" hasCustomPrompt="1"/>
          </p:nvPr>
        </p:nvSpPr>
        <p:spPr>
          <a:xfrm>
            <a:off x="577850" y="5202050"/>
            <a:ext cx="4695434" cy="757616"/>
          </a:xfrm>
          <a:solidFill>
            <a:schemeClr val="accent3"/>
          </a:solidFill>
        </p:spPr>
        <p:txBody>
          <a:bodyPr vert="horz" wrap="none" lIns="72000" tIns="144000" rIns="72000" bIns="72000" rtlCol="0" anchor="ctr">
            <a:spAutoFit/>
          </a:bodyPr>
          <a:lstStyle>
            <a:lvl1pPr>
              <a:defRPr lang="en-GB" sz="5000" b="1" baseline="0" dirty="0">
                <a:solidFill>
                  <a:schemeClr val="bg1"/>
                </a:solidFill>
                <a:latin typeface="+mj-lt"/>
              </a:defRPr>
            </a:lvl1pPr>
          </a:lstStyle>
          <a:p>
            <a:pPr marL="0" lvl="0" indent="0">
              <a:lnSpc>
                <a:spcPts val="4100"/>
              </a:lnSpc>
              <a:spcBef>
                <a:spcPts val="0"/>
              </a:spcBef>
              <a:buFontTx/>
              <a:buNone/>
            </a:pPr>
            <a:r>
              <a:rPr lang="en-US" dirty="0"/>
              <a:t>Sentence line 4</a:t>
            </a:r>
            <a:endParaRPr lang="en-GB" dirty="0"/>
          </a:p>
        </p:txBody>
      </p:sp>
    </p:spTree>
    <p:extLst>
      <p:ext uri="{BB962C8B-B14F-4D97-AF65-F5344CB8AC3E}">
        <p14:creationId xmlns:p14="http://schemas.microsoft.com/office/powerpoint/2010/main" val="37418560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Colour fill - Title, Full Page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3" y="747330"/>
            <a:ext cx="4397131" cy="598488"/>
          </a:xfrm>
          <a:solidFill>
            <a:schemeClr val="accent3"/>
          </a:solidFill>
        </p:spPr>
        <p:txBody>
          <a:bodyPr/>
          <a:lstStyle>
            <a:lvl1pPr algn="l">
              <a:defRPr/>
            </a:lvl1pPr>
          </a:lstStyle>
          <a:p>
            <a:r>
              <a:rPr lang="en-US" dirty="0"/>
              <a:t>Click to edit title</a:t>
            </a:r>
            <a:endParaRPr lang="en-GB" dirty="0"/>
          </a:p>
        </p:txBody>
      </p:sp>
      <p:sp>
        <p:nvSpPr>
          <p:cNvPr id="3" name="Content Placeholder 2"/>
          <p:cNvSpPr>
            <a:spLocks noGrp="1"/>
          </p:cNvSpPr>
          <p:nvPr>
            <p:ph idx="1" hasCustomPrompt="1"/>
          </p:nvPr>
        </p:nvSpPr>
        <p:spPr bwMode="black">
          <a:xfrm>
            <a:off x="566643" y="1739912"/>
            <a:ext cx="12306492" cy="4722801"/>
          </a:xfrm>
        </p:spPr>
        <p:txBody>
          <a:bodyPr/>
          <a:lstStyle>
            <a:lvl1pPr>
              <a:lnSpc>
                <a:spcPct val="110000"/>
              </a:lnSpc>
              <a:spcBef>
                <a:spcPts val="882"/>
              </a:spcBef>
              <a:buClr>
                <a:schemeClr val="bg1"/>
              </a:buClr>
              <a:defRPr>
                <a:solidFill>
                  <a:schemeClr val="bg1"/>
                </a:solidFill>
              </a:defRPr>
            </a:lvl1pPr>
            <a:lvl2pPr>
              <a:lnSpc>
                <a:spcPct val="110000"/>
              </a:lnSpc>
              <a:spcBef>
                <a:spcPts val="882"/>
              </a:spcBef>
              <a:buClr>
                <a:schemeClr val="bg1"/>
              </a:buClr>
              <a:defRPr>
                <a:solidFill>
                  <a:schemeClr val="bg1"/>
                </a:solidFill>
              </a:defRPr>
            </a:lvl2pPr>
            <a:lvl3pPr>
              <a:lnSpc>
                <a:spcPct val="110000"/>
              </a:lnSpc>
              <a:spcBef>
                <a:spcPts val="882"/>
              </a:spcBef>
              <a:buClr>
                <a:schemeClr val="bg1"/>
              </a:buClr>
              <a:defRPr>
                <a:solidFill>
                  <a:schemeClr val="bg1"/>
                </a:solidFill>
              </a:defRPr>
            </a:lvl3pPr>
            <a:lvl4pPr>
              <a:lnSpc>
                <a:spcPct val="110000"/>
              </a:lnSpc>
              <a:spcBef>
                <a:spcPts val="882"/>
              </a:spcBef>
              <a:buClr>
                <a:schemeClr val="bg1"/>
              </a:buClr>
              <a:defRPr>
                <a:solidFill>
                  <a:schemeClr val="bg1"/>
                </a:solidFill>
              </a:defRPr>
            </a:lvl4pPr>
            <a:lvl5pPr>
              <a:lnSpc>
                <a:spcPct val="110000"/>
              </a:lnSpc>
              <a:spcBef>
                <a:spcPts val="882"/>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Box 9"/>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8"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 name="TextBox 8"/>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12" name="TextBox 11"/>
          <p:cNvSpPr txBox="1"/>
          <p:nvPr userDrawn="1"/>
        </p:nvSpPr>
        <p:spPr>
          <a:xfrm>
            <a:off x="572353" y="7240530"/>
            <a:ext cx="965008"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a:t>
            </a:r>
            <a:r>
              <a:rPr lang="sr-Latn-RS"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95120536"/>
      </p:ext>
    </p:extLst>
  </p:cSld>
  <p:clrMapOvr>
    <a:masterClrMapping/>
  </p:clrMapOvr>
  <p:transition>
    <p:fad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3" y="756295"/>
            <a:ext cx="4397131" cy="598488"/>
          </a:xfrm>
          <a:solidFill>
            <a:schemeClr val="accent3"/>
          </a:solidFill>
        </p:spPr>
        <p:txBody>
          <a:bodyPr/>
          <a:lstStyle>
            <a:lvl1pPr algn="l">
              <a:defRPr/>
            </a:lvl1pPr>
          </a:lstStyle>
          <a:p>
            <a:r>
              <a:rPr lang="en-US" dirty="0"/>
              <a:t>Click to edit title</a:t>
            </a:r>
            <a:endParaRPr lang="en-GB" dirty="0"/>
          </a:p>
        </p:txBody>
      </p:sp>
      <p:sp>
        <p:nvSpPr>
          <p:cNvPr id="8" name="Content Placeholder 7"/>
          <p:cNvSpPr>
            <a:spLocks noGrp="1"/>
          </p:cNvSpPr>
          <p:nvPr>
            <p:ph sz="quarter" idx="10" hasCustomPrompt="1"/>
          </p:nvPr>
        </p:nvSpPr>
        <p:spPr>
          <a:xfrm>
            <a:off x="566642" y="1739002"/>
            <a:ext cx="12306492" cy="49030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32907314"/>
      </p:ext>
    </p:extLst>
  </p:cSld>
  <p:clrMapOvr>
    <a:masterClrMapping/>
  </p:clrMapOvr>
  <p:transition>
    <p:fade/>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Full Page Content, Base, Source">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756295"/>
            <a:ext cx="4397131" cy="598488"/>
          </a:xfrm>
          <a:solidFill>
            <a:schemeClr val="accent3"/>
          </a:solidFill>
        </p:spPr>
        <p:txBody>
          <a:bodyPr/>
          <a:lstStyle>
            <a:lvl1pPr algn="l">
              <a:defRPr/>
            </a:lvl1pPr>
          </a:lstStyle>
          <a:p>
            <a:r>
              <a:rPr lang="en-US" dirty="0"/>
              <a:t>Click to edit title</a:t>
            </a:r>
            <a:endParaRPr lang="en-GB" dirty="0"/>
          </a:p>
        </p:txBody>
      </p:sp>
      <p:sp>
        <p:nvSpPr>
          <p:cNvPr id="6" name="Content Placeholder 5"/>
          <p:cNvSpPr>
            <a:spLocks noGrp="1"/>
          </p:cNvSpPr>
          <p:nvPr>
            <p:ph sz="quarter" idx="12" hasCustomPrompt="1"/>
          </p:nvPr>
        </p:nvSpPr>
        <p:spPr>
          <a:xfrm>
            <a:off x="570077" y="1741244"/>
            <a:ext cx="12306492" cy="4721469"/>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428097809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27053"/>
            <a:ext cx="4397131" cy="598488"/>
          </a:xfrm>
          <a:solidFill>
            <a:schemeClr val="accent3"/>
          </a:solidFill>
        </p:spPr>
        <p:txBody>
          <a:bodyPr/>
          <a:lstStyle>
            <a:lvl1pPr algn="l">
              <a:defRPr>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2" y="2235803"/>
            <a:ext cx="12306492" cy="422691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58768" y="1612576"/>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0070305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bwMode="gray">
          <a:xfrm>
            <a:off x="179388" y="179387"/>
            <a:ext cx="13085762" cy="7198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4" name="TextBox 3"/>
          <p:cNvSpPr txBox="1"/>
          <p:nvPr/>
        </p:nvSpPr>
        <p:spPr>
          <a:xfrm>
            <a:off x="12558752" y="7409181"/>
            <a:ext cx="724013" cy="118494"/>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bg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bg1"/>
              </a:solidFill>
              <a:latin typeface="Segoe UI Light" panose="020B0502040204020203" pitchFamily="34" charset="0"/>
            </a:endParaRPr>
          </a:p>
        </p:txBody>
      </p:sp>
      <p:sp>
        <p:nvSpPr>
          <p:cNvPr id="2" name="Title Placeholder 1"/>
          <p:cNvSpPr>
            <a:spLocks noGrp="1"/>
          </p:cNvSpPr>
          <p:nvPr>
            <p:ph type="title"/>
          </p:nvPr>
        </p:nvSpPr>
        <p:spPr bwMode="gray">
          <a:xfrm>
            <a:off x="550199" y="747330"/>
            <a:ext cx="3756187" cy="598488"/>
          </a:xfrm>
          <a:prstGeom prst="rect">
            <a:avLst/>
          </a:prstGeom>
          <a:solidFill>
            <a:schemeClr val="accent3"/>
          </a:solidFill>
        </p:spPr>
        <p:txBody>
          <a:bodyPr wrap="none" lIns="82819" tIns="72000" rIns="82819" bIns="0" rtlCol="0" anchor="ctr">
            <a:spAutoFit/>
          </a:bodyPr>
          <a:lstStyle/>
          <a:p>
            <a:pPr marL="0" lvl="0" indent="0" algn="l">
              <a:spcBef>
                <a:spcPct val="20000"/>
              </a:spcBef>
              <a:buFont typeface="Arial" panose="020B0604020202020204" pitchFamily="34" charset="0"/>
            </a:pPr>
            <a:r>
              <a:rPr lang="en-US" dirty="0"/>
              <a:t>Click to edit title</a:t>
            </a:r>
            <a:endParaRPr lang="en-GB" dirty="0"/>
          </a:p>
        </p:txBody>
      </p:sp>
      <p:sp>
        <p:nvSpPr>
          <p:cNvPr id="3" name="Text Placeholder 2"/>
          <p:cNvSpPr>
            <a:spLocks noGrp="1"/>
          </p:cNvSpPr>
          <p:nvPr>
            <p:ph type="body" idx="1"/>
          </p:nvPr>
        </p:nvSpPr>
        <p:spPr bwMode="gray">
          <a:xfrm>
            <a:off x="550199" y="1741244"/>
            <a:ext cx="12306492" cy="4895268"/>
          </a:xfrm>
          <a:prstGeom prst="rect">
            <a:avLst/>
          </a:prstGeom>
        </p:spPr>
        <p:txBody>
          <a:bodyPr vert="horz" lIns="0" tIns="41410" rIns="0" bIns="4141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37976078"/>
      </p:ext>
    </p:extLst>
  </p:cSld>
  <p:clrMap bg1="lt1" tx1="dk1" bg2="lt2" tx2="dk2" accent1="accent1" accent2="accent2" accent3="accent3" accent4="accent4" accent5="accent5" accent6="accent6" hlink="hlink" folHlink="folHlink"/>
  <p:sldLayoutIdLst>
    <p:sldLayoutId id="2147483876" r:id="rId1"/>
    <p:sldLayoutId id="2147483649" r:id="rId2"/>
    <p:sldLayoutId id="2147483670" r:id="rId3"/>
    <p:sldLayoutId id="2147483904" r:id="rId4"/>
    <p:sldLayoutId id="2147483671" r:id="rId5"/>
    <p:sldLayoutId id="2147483867" r:id="rId6"/>
    <p:sldLayoutId id="2147483650" r:id="rId7"/>
    <p:sldLayoutId id="2147483673" r:id="rId8"/>
    <p:sldLayoutId id="2147483659" r:id="rId9"/>
    <p:sldLayoutId id="2147483662" r:id="rId10"/>
    <p:sldLayoutId id="2147483660" r:id="rId11"/>
    <p:sldLayoutId id="2147483676" r:id="rId12"/>
    <p:sldLayoutId id="2147483663" r:id="rId13"/>
    <p:sldLayoutId id="2147483664" r:id="rId14"/>
    <p:sldLayoutId id="2147483665" r:id="rId15"/>
    <p:sldLayoutId id="2147483666" r:id="rId16"/>
    <p:sldLayoutId id="2147483775" r:id="rId17"/>
    <p:sldLayoutId id="2147483777" r:id="rId18"/>
    <p:sldLayoutId id="2147483667" r:id="rId19"/>
    <p:sldLayoutId id="2147483668" r:id="rId20"/>
    <p:sldLayoutId id="2147483669" r:id="rId21"/>
    <p:sldLayoutId id="2147483683" r:id="rId22"/>
    <p:sldLayoutId id="2147483905" r:id="rId23"/>
    <p:sldLayoutId id="2147483906" r:id="rId24"/>
    <p:sldLayoutId id="2147483917" r:id="rId25"/>
    <p:sldLayoutId id="2147483915" r:id="rId26"/>
    <p:sldLayoutId id="2147483884" r:id="rId27"/>
    <p:sldLayoutId id="2147483888" r:id="rId28"/>
    <p:sldLayoutId id="2147483889" r:id="rId29"/>
    <p:sldLayoutId id="2147483860" r:id="rId30"/>
    <p:sldLayoutId id="2147483920" r:id="rId31"/>
  </p:sldLayoutIdLst>
  <p:transition>
    <p:fade/>
  </p:transition>
  <p:hf hdr="0" ftr="0" dt="0"/>
  <p:txStyles>
    <p:titleStyle>
      <a:lvl1pPr algn="ctr" defTabSz="1051802" rtl="0" eaLnBrk="1" latinLnBrk="0" hangingPunct="1">
        <a:lnSpc>
          <a:spcPts val="4100"/>
        </a:lnSpc>
        <a:spcBef>
          <a:spcPts val="0"/>
        </a:spcBef>
        <a:buNone/>
        <a:defRPr lang="en-GB" sz="3600" b="1" kern="1200" smtClean="0">
          <a:solidFill>
            <a:schemeClr val="bg1"/>
          </a:solidFill>
          <a:latin typeface="+mj-lt"/>
          <a:ea typeface="+mn-ea"/>
          <a:cs typeface="+mn-cs"/>
        </a:defRPr>
      </a:lvl1pPr>
    </p:titleStyle>
    <p:bodyStyle>
      <a:lvl1pPr marL="314080" indent="-314080" algn="l" defTabSz="1051802" rtl="0" eaLnBrk="1" latinLnBrk="0" hangingPunct="1">
        <a:lnSpc>
          <a:spcPct val="110000"/>
        </a:lnSpc>
        <a:spcBef>
          <a:spcPts val="600"/>
        </a:spcBef>
        <a:spcAft>
          <a:spcPts val="600"/>
        </a:spcAft>
        <a:buClr>
          <a:schemeClr val="bg2"/>
        </a:buClr>
        <a:buFont typeface="Wingdings" panose="05000000000000000000" pitchFamily="2" charset="2"/>
        <a:buChar char="§"/>
        <a:defRPr sz="3200" kern="1200">
          <a:solidFill>
            <a:schemeClr val="tx1"/>
          </a:solidFill>
          <a:latin typeface="+mn-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7.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www.ipsos.com/"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CDAA3-3253-4312-9C64-C1648642D513}"/>
              </a:ext>
            </a:extLst>
          </p:cNvPr>
          <p:cNvSpPr>
            <a:spLocks noGrp="1"/>
          </p:cNvSpPr>
          <p:nvPr>
            <p:ph type="title"/>
          </p:nvPr>
        </p:nvSpPr>
        <p:spPr>
          <a:xfrm>
            <a:off x="837931" y="1581347"/>
            <a:ext cx="11763919" cy="1557853"/>
          </a:xfrm>
        </p:spPr>
        <p:txBody>
          <a:bodyPr/>
          <a:lstStyle/>
          <a:p>
            <a:r>
              <a:rPr lang="en-US" sz="4000" dirty="0"/>
              <a:t>ISTRAŽIVANJE STAVOVA </a:t>
            </a:r>
            <a:br>
              <a:rPr lang="en-US" sz="4000" dirty="0"/>
            </a:br>
            <a:r>
              <a:rPr lang="sr-Latn-RS" sz="4000" dirty="0"/>
              <a:t>GRAĐANA O </a:t>
            </a:r>
            <a:r>
              <a:rPr lang="en-US" sz="4000" dirty="0"/>
              <a:t>MIGRANTIMA</a:t>
            </a:r>
          </a:p>
        </p:txBody>
      </p:sp>
      <p:sp>
        <p:nvSpPr>
          <p:cNvPr id="32" name="Text Placeholder 4">
            <a:extLst>
              <a:ext uri="{FF2B5EF4-FFF2-40B4-BE49-F238E27FC236}">
                <a16:creationId xmlns:a16="http://schemas.microsoft.com/office/drawing/2014/main" id="{59FFC509-A3AB-49E1-9830-3F5EDF94BE5A}"/>
              </a:ext>
            </a:extLst>
          </p:cNvPr>
          <p:cNvSpPr txBox="1">
            <a:spLocks/>
          </p:cNvSpPr>
          <p:nvPr/>
        </p:nvSpPr>
        <p:spPr bwMode="gray">
          <a:xfrm>
            <a:off x="9240167" y="3307130"/>
            <a:ext cx="3528392" cy="525785"/>
          </a:xfrm>
          <a:prstGeom prst="rect">
            <a:avLst/>
          </a:prstGeom>
          <a:noFill/>
        </p:spPr>
        <p:txBody>
          <a:bodyPr vert="horz" lIns="0" tIns="41410" rIns="0" bIns="41410" rtlCol="0">
            <a:noAutofit/>
          </a:bodyPr>
          <a:lstStyle>
            <a:lvl1pPr marL="0" indent="0" algn="l" defTabSz="1051802" rtl="0" eaLnBrk="1" latinLnBrk="0" hangingPunct="1">
              <a:lnSpc>
                <a:spcPct val="110000"/>
              </a:lnSpc>
              <a:spcBef>
                <a:spcPts val="600"/>
              </a:spcBef>
              <a:spcAft>
                <a:spcPts val="600"/>
              </a:spcAft>
              <a:buClr>
                <a:schemeClr val="bg2"/>
              </a:buClr>
              <a:buFont typeface="Wingdings" panose="05000000000000000000" pitchFamily="2" charset="2"/>
              <a:buNone/>
              <a:defRPr sz="1800" kern="1200">
                <a:solidFill>
                  <a:schemeClr val="tx1"/>
                </a:solidFill>
                <a:latin typeface="+mn-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gn="r">
              <a:spcBef>
                <a:spcPts val="0"/>
              </a:spcBef>
            </a:pPr>
            <a:r>
              <a:rPr lang="sr-Latn-RS" sz="2400" b="1" dirty="0">
                <a:solidFill>
                  <a:schemeClr val="bg1"/>
                </a:solidFill>
              </a:rPr>
              <a:t>Novembar 2019</a:t>
            </a:r>
          </a:p>
        </p:txBody>
      </p:sp>
      <p:pic>
        <p:nvPicPr>
          <p:cNvPr id="4" name="Picture 3">
            <a:extLst>
              <a:ext uri="{FF2B5EF4-FFF2-40B4-BE49-F238E27FC236}">
                <a16:creationId xmlns:a16="http://schemas.microsoft.com/office/drawing/2014/main" id="{E23C78C1-C552-4E59-8136-8A48E7F64C64}"/>
              </a:ext>
            </a:extLst>
          </p:cNvPr>
          <p:cNvPicPr>
            <a:picLocks noChangeAspect="1"/>
          </p:cNvPicPr>
          <p:nvPr/>
        </p:nvPicPr>
        <p:blipFill rotWithShape="1">
          <a:blip r:embed="rId2">
            <a:extLst>
              <a:ext uri="{28A0092B-C50C-407E-A947-70E740481C1C}">
                <a14:useLocalDpi xmlns:a14="http://schemas.microsoft.com/office/drawing/2010/main" val="0"/>
              </a:ext>
            </a:extLst>
          </a:blip>
          <a:srcRect t="-16178" r="16075" b="1"/>
          <a:stretch/>
        </p:blipFill>
        <p:spPr>
          <a:xfrm>
            <a:off x="7727999" y="193414"/>
            <a:ext cx="5328592" cy="885169"/>
          </a:xfrm>
          <a:prstGeom prst="rect">
            <a:avLst/>
          </a:prstGeom>
        </p:spPr>
      </p:pic>
      <p:pic>
        <p:nvPicPr>
          <p:cNvPr id="16" name="Picture Placeholder 15">
            <a:extLst>
              <a:ext uri="{FF2B5EF4-FFF2-40B4-BE49-F238E27FC236}">
                <a16:creationId xmlns:a16="http://schemas.microsoft.com/office/drawing/2014/main" id="{C9D825AC-BB30-4A55-88E5-DE9B083305F0}"/>
              </a:ext>
            </a:extLst>
          </p:cNvPr>
          <p:cNvPicPr>
            <a:picLocks noGrp="1" noChangeAspect="1"/>
          </p:cNvPicPr>
          <p:nvPr>
            <p:ph type="pic" sz="quarter" idx="11"/>
          </p:nvPr>
        </p:nvPicPr>
        <p:blipFill>
          <a:blip r:embed="rId3">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l="13691" r="13691"/>
          <a:stretch>
            <a:fillRect/>
          </a:stretch>
        </p:blipFill>
        <p:spPr/>
      </p:pic>
      <p:pic>
        <p:nvPicPr>
          <p:cNvPr id="14" name="Picture Placeholder 13">
            <a:extLst>
              <a:ext uri="{FF2B5EF4-FFF2-40B4-BE49-F238E27FC236}">
                <a16:creationId xmlns:a16="http://schemas.microsoft.com/office/drawing/2014/main" id="{F38E6C82-7548-4E39-831C-A96537131A12}"/>
              </a:ext>
            </a:extLst>
          </p:cNvPr>
          <p:cNvPicPr>
            <a:picLocks noGrp="1" noChangeAspect="1"/>
          </p:cNvPicPr>
          <p:nvPr>
            <p:ph type="pic" sz="quarter" idx="10"/>
          </p:nvPr>
        </p:nvPicPr>
        <p:blipFill>
          <a:blip r:embed="rId5">
            <a:extLst>
              <a:ext uri="{BEBA8EAE-BF5A-486C-A8C5-ECC9F3942E4B}">
                <a14:imgProps xmlns:a14="http://schemas.microsoft.com/office/drawing/2010/main">
                  <a14:imgLayer r:embed="rId6">
                    <a14:imgEffect>
                      <a14:artisticLineDrawing/>
                    </a14:imgEffect>
                  </a14:imgLayer>
                </a14:imgProps>
              </a:ext>
              <a:ext uri="{28A0092B-C50C-407E-A947-70E740481C1C}">
                <a14:useLocalDpi xmlns:a14="http://schemas.microsoft.com/office/drawing/2010/main" val="0"/>
              </a:ext>
            </a:extLst>
          </a:blip>
          <a:srcRect l="3053" r="3053"/>
          <a:stretch>
            <a:fillRect/>
          </a:stretch>
        </p:blipFill>
        <p:spPr/>
      </p:pic>
      <p:pic>
        <p:nvPicPr>
          <p:cNvPr id="26" name="Picture Placeholder 25">
            <a:extLst>
              <a:ext uri="{FF2B5EF4-FFF2-40B4-BE49-F238E27FC236}">
                <a16:creationId xmlns:a16="http://schemas.microsoft.com/office/drawing/2014/main" id="{4523BE6D-9E8D-43AA-A3AD-4B3C9CAAAF39}"/>
              </a:ext>
            </a:extLst>
          </p:cNvPr>
          <p:cNvPicPr>
            <a:picLocks noGrp="1" noChangeAspect="1"/>
          </p:cNvPicPr>
          <p:nvPr>
            <p:ph type="pic" sz="quarter" idx="12"/>
          </p:nvPr>
        </p:nvPicPr>
        <p:blipFill>
          <a:blip r:embed="rId7">
            <a:extLst>
              <a:ext uri="{BEBA8EAE-BF5A-486C-A8C5-ECC9F3942E4B}">
                <a14:imgProps xmlns:a14="http://schemas.microsoft.com/office/drawing/2010/main">
                  <a14:imgLayer r:embed="rId8">
                    <a14:imgEffect>
                      <a14:artisticPastelsSmooth/>
                    </a14:imgEffect>
                  </a14:imgLayer>
                </a14:imgProps>
              </a:ext>
              <a:ext uri="{28A0092B-C50C-407E-A947-70E740481C1C}">
                <a14:useLocalDpi xmlns:a14="http://schemas.microsoft.com/office/drawing/2010/main" val="0"/>
              </a:ext>
            </a:extLst>
          </a:blip>
          <a:srcRect l="6480" r="6480"/>
          <a:stretch>
            <a:fillRect/>
          </a:stretch>
        </p:blipFill>
        <p:spPr/>
      </p:pic>
    </p:spTree>
    <p:extLst>
      <p:ext uri="{BB962C8B-B14F-4D97-AF65-F5344CB8AC3E}">
        <p14:creationId xmlns:p14="http://schemas.microsoft.com/office/powerpoint/2010/main" val="82376309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9255897" cy="548346"/>
          </a:xfrm>
        </p:spPr>
        <p:txBody>
          <a:bodyPr/>
          <a:lstStyle/>
          <a:p>
            <a:r>
              <a:rPr lang="pl-PL" sz="2800" dirty="0"/>
              <a:t>Odobravanje politike države Srbija prema migrantima</a:t>
            </a:r>
            <a:endParaRPr lang="sr-Latn-CS" sz="2800" dirty="0"/>
          </a:p>
        </p:txBody>
      </p:sp>
      <p:sp>
        <p:nvSpPr>
          <p:cNvPr id="14" name="Content Placeholder 13"/>
          <p:cNvSpPr>
            <a:spLocks noGrp="1"/>
          </p:cNvSpPr>
          <p:nvPr>
            <p:ph type="body" sz="quarter" idx="14"/>
          </p:nvPr>
        </p:nvSpPr>
        <p:spPr>
          <a:xfrm>
            <a:off x="383184" y="6954723"/>
            <a:ext cx="4896544"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9" name="Content Placeholder 13">
            <a:extLst>
              <a:ext uri="{FF2B5EF4-FFF2-40B4-BE49-F238E27FC236}">
                <a16:creationId xmlns:a16="http://schemas.microsoft.com/office/drawing/2014/main" id="{A9069202-0121-439D-AA94-1595AD289EBD}"/>
              </a:ext>
            </a:extLst>
          </p:cNvPr>
          <p:cNvSpPr txBox="1">
            <a:spLocks/>
          </p:cNvSpPr>
          <p:nvPr/>
        </p:nvSpPr>
        <p:spPr bwMode="gray">
          <a:xfrm>
            <a:off x="5855792" y="6601673"/>
            <a:ext cx="7200800" cy="659934"/>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U kojoj meri odobravaju politiku naše države prema migrantima iz zemalja bliskog istoka i Afrike?</a:t>
            </a:r>
            <a:endParaRPr lang="en-GB" sz="1600" i="1" dirty="0">
              <a:latin typeface="Calibri" panose="020F0502020204030204" pitchFamily="34" charset="0"/>
            </a:endParaRPr>
          </a:p>
        </p:txBody>
      </p:sp>
      <p:graphicFrame>
        <p:nvGraphicFramePr>
          <p:cNvPr id="11" name="Chart 10">
            <a:extLst>
              <a:ext uri="{FF2B5EF4-FFF2-40B4-BE49-F238E27FC236}">
                <a16:creationId xmlns:a16="http://schemas.microsoft.com/office/drawing/2014/main" id="{76CD3D2C-A353-4994-8F54-0EFC1F840BCD}"/>
              </a:ext>
            </a:extLst>
          </p:cNvPr>
          <p:cNvGraphicFramePr/>
          <p:nvPr>
            <p:extLst>
              <p:ext uri="{D42A27DB-BD31-4B8C-83A1-F6EECF244321}">
                <p14:modId xmlns:p14="http://schemas.microsoft.com/office/powerpoint/2010/main" val="2023381171"/>
              </p:ext>
            </p:extLst>
          </p:nvPr>
        </p:nvGraphicFramePr>
        <p:xfrm>
          <a:off x="815231" y="1507561"/>
          <a:ext cx="11233248" cy="4837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347776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11803454" cy="548346"/>
          </a:xfrm>
        </p:spPr>
        <p:txBody>
          <a:bodyPr/>
          <a:lstStyle/>
          <a:p>
            <a:r>
              <a:rPr lang="pl-PL" sz="2800" dirty="0"/>
              <a:t>Odobravanje politike države Srbija prema migrantima - OPREDELJENI</a:t>
            </a:r>
            <a:endParaRPr lang="sr-Latn-CS" sz="2800" dirty="0"/>
          </a:p>
        </p:txBody>
      </p:sp>
      <p:sp>
        <p:nvSpPr>
          <p:cNvPr id="14" name="Content Placeholder 13"/>
          <p:cNvSpPr>
            <a:spLocks noGrp="1"/>
          </p:cNvSpPr>
          <p:nvPr>
            <p:ph type="body" sz="quarter" idx="14"/>
          </p:nvPr>
        </p:nvSpPr>
        <p:spPr>
          <a:xfrm>
            <a:off x="383184" y="6954723"/>
            <a:ext cx="4896544" cy="306883"/>
          </a:xfrm>
        </p:spPr>
        <p:txBody>
          <a:bodyPr>
            <a:normAutofit/>
          </a:bodyPr>
          <a:lstStyle/>
          <a:p>
            <a:r>
              <a:rPr lang="sr-Latn-RS" sz="1600" i="1" dirty="0">
                <a:latin typeface="Calibri" panose="020F0502020204030204" pitchFamily="34" charset="0"/>
              </a:rPr>
              <a:t>Baza: Opredeljeni (62% ciljne populacije)</a:t>
            </a:r>
            <a:endParaRPr lang="en-GB" sz="1600" i="1" dirty="0">
              <a:latin typeface="Calibri" panose="020F0502020204030204" pitchFamily="34" charset="0"/>
            </a:endParaRPr>
          </a:p>
        </p:txBody>
      </p:sp>
      <p:sp>
        <p:nvSpPr>
          <p:cNvPr id="9" name="Content Placeholder 13">
            <a:extLst>
              <a:ext uri="{FF2B5EF4-FFF2-40B4-BE49-F238E27FC236}">
                <a16:creationId xmlns:a16="http://schemas.microsoft.com/office/drawing/2014/main" id="{A9069202-0121-439D-AA94-1595AD289EBD}"/>
              </a:ext>
            </a:extLst>
          </p:cNvPr>
          <p:cNvSpPr txBox="1">
            <a:spLocks/>
          </p:cNvSpPr>
          <p:nvPr/>
        </p:nvSpPr>
        <p:spPr bwMode="gray">
          <a:xfrm>
            <a:off x="5855792" y="6601673"/>
            <a:ext cx="7200800" cy="659934"/>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U kojoj meri odobravaju politiku naše države prema migrantima iz zemalja bliskog istoka i Afrike?</a:t>
            </a:r>
            <a:endParaRPr lang="en-GB" sz="1600" i="1" dirty="0">
              <a:latin typeface="Calibri" panose="020F0502020204030204" pitchFamily="34" charset="0"/>
            </a:endParaRPr>
          </a:p>
        </p:txBody>
      </p:sp>
      <p:graphicFrame>
        <p:nvGraphicFramePr>
          <p:cNvPr id="11" name="Chart 10">
            <a:extLst>
              <a:ext uri="{FF2B5EF4-FFF2-40B4-BE49-F238E27FC236}">
                <a16:creationId xmlns:a16="http://schemas.microsoft.com/office/drawing/2014/main" id="{76CD3D2C-A353-4994-8F54-0EFC1F840BCD}"/>
              </a:ext>
            </a:extLst>
          </p:cNvPr>
          <p:cNvGraphicFramePr/>
          <p:nvPr>
            <p:extLst>
              <p:ext uri="{D42A27DB-BD31-4B8C-83A1-F6EECF244321}">
                <p14:modId xmlns:p14="http://schemas.microsoft.com/office/powerpoint/2010/main" val="3683600057"/>
              </p:ext>
            </p:extLst>
          </p:nvPr>
        </p:nvGraphicFramePr>
        <p:xfrm>
          <a:off x="815231" y="1507561"/>
          <a:ext cx="11233248" cy="4837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779480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12797764" cy="548346"/>
          </a:xfrm>
        </p:spPr>
        <p:txBody>
          <a:bodyPr/>
          <a:lstStyle/>
          <a:p>
            <a:r>
              <a:rPr lang="pl-PL" sz="2800" dirty="0"/>
              <a:t>Važnost stava partije o migracijama pri izboru partije za koju biste glasati</a:t>
            </a:r>
            <a:endParaRPr lang="sr-Latn-CS" sz="2800" dirty="0"/>
          </a:p>
        </p:txBody>
      </p:sp>
      <p:sp>
        <p:nvSpPr>
          <p:cNvPr id="14" name="Content Placeholder 13"/>
          <p:cNvSpPr>
            <a:spLocks noGrp="1"/>
          </p:cNvSpPr>
          <p:nvPr>
            <p:ph type="body" sz="quarter" idx="14"/>
          </p:nvPr>
        </p:nvSpPr>
        <p:spPr>
          <a:xfrm>
            <a:off x="383184" y="6954723"/>
            <a:ext cx="4896544"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9" name="Content Placeholder 13">
            <a:extLst>
              <a:ext uri="{FF2B5EF4-FFF2-40B4-BE49-F238E27FC236}">
                <a16:creationId xmlns:a16="http://schemas.microsoft.com/office/drawing/2014/main" id="{A9069202-0121-439D-AA94-1595AD289EBD}"/>
              </a:ext>
            </a:extLst>
          </p:cNvPr>
          <p:cNvSpPr txBox="1">
            <a:spLocks/>
          </p:cNvSpPr>
          <p:nvPr/>
        </p:nvSpPr>
        <p:spPr bwMode="gray">
          <a:xfrm>
            <a:off x="5855792" y="6601673"/>
            <a:ext cx="7200800" cy="659934"/>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Da li bi vam pri izboru partije za koju biste glasati bio važan stav te partije o migracijama?</a:t>
            </a:r>
            <a:endParaRPr lang="en-GB" sz="1600" i="1" dirty="0">
              <a:latin typeface="Calibri" panose="020F0502020204030204" pitchFamily="34" charset="0"/>
            </a:endParaRPr>
          </a:p>
        </p:txBody>
      </p:sp>
      <p:graphicFrame>
        <p:nvGraphicFramePr>
          <p:cNvPr id="11" name="Chart 10">
            <a:extLst>
              <a:ext uri="{FF2B5EF4-FFF2-40B4-BE49-F238E27FC236}">
                <a16:creationId xmlns:a16="http://schemas.microsoft.com/office/drawing/2014/main" id="{76CD3D2C-A353-4994-8F54-0EFC1F840BCD}"/>
              </a:ext>
            </a:extLst>
          </p:cNvPr>
          <p:cNvGraphicFramePr/>
          <p:nvPr>
            <p:extLst>
              <p:ext uri="{D42A27DB-BD31-4B8C-83A1-F6EECF244321}">
                <p14:modId xmlns:p14="http://schemas.microsoft.com/office/powerpoint/2010/main" val="1722410181"/>
              </p:ext>
            </p:extLst>
          </p:nvPr>
        </p:nvGraphicFramePr>
        <p:xfrm>
          <a:off x="815231" y="1507561"/>
          <a:ext cx="11233248" cy="4837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854374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15231" y="1425835"/>
            <a:ext cx="3289906" cy="598488"/>
          </a:xfrm>
        </p:spPr>
        <p:txBody>
          <a:bodyPr/>
          <a:lstStyle/>
          <a:p>
            <a:r>
              <a:rPr lang="en-GB" dirty="0"/>
              <a:t>ABOUT IPSOS</a:t>
            </a:r>
          </a:p>
        </p:txBody>
      </p:sp>
      <p:sp>
        <p:nvSpPr>
          <p:cNvPr id="3" name="Subtitle 2"/>
          <p:cNvSpPr>
            <a:spLocks noGrp="1"/>
          </p:cNvSpPr>
          <p:nvPr>
            <p:ph type="subTitle" idx="4294967295"/>
          </p:nvPr>
        </p:nvSpPr>
        <p:spPr>
          <a:xfrm>
            <a:off x="556812" y="2866483"/>
            <a:ext cx="2158378" cy="514516"/>
          </a:xfrm>
        </p:spPr>
        <p:txBody>
          <a:bodyPr/>
          <a:lstStyle/>
          <a:p>
            <a:r>
              <a:rPr lang="en-GB" dirty="0"/>
              <a:t>Credentials </a:t>
            </a:r>
          </a:p>
        </p:txBody>
      </p:sp>
      <p:sp>
        <p:nvSpPr>
          <p:cNvPr id="4" name="Text Placeholder 3"/>
          <p:cNvSpPr>
            <a:spLocks noGrp="1"/>
          </p:cNvSpPr>
          <p:nvPr>
            <p:ph type="body" sz="quarter" idx="4294967295"/>
          </p:nvPr>
        </p:nvSpPr>
        <p:spPr>
          <a:xfrm>
            <a:off x="837140" y="2308326"/>
            <a:ext cx="6242787" cy="3560537"/>
          </a:xfrm>
        </p:spPr>
        <p:txBody>
          <a:bodyPr/>
          <a:lstStyle/>
          <a:p>
            <a:pPr marL="0" indent="0">
              <a:lnSpc>
                <a:spcPct val="100000"/>
              </a:lnSpc>
              <a:buNone/>
            </a:pPr>
            <a:r>
              <a:rPr lang="en-US" sz="2000" dirty="0">
                <a:solidFill>
                  <a:schemeClr val="bg1"/>
                </a:solidFill>
                <a:latin typeface="Calibri" panose="020F0502020204030204" pitchFamily="34" charset="0"/>
              </a:rPr>
              <a:t>Ipsos ranks third in the global research industry. With a strong presence in 87 countries, Ipsos employs more than 16,000 people and has the ability to conduct research programs in more than 100 countries. Founded in France in 1975, Ipsos is </a:t>
            </a:r>
            <a:r>
              <a:rPr lang="en-GB" sz="2000" dirty="0">
                <a:solidFill>
                  <a:schemeClr val="bg1"/>
                </a:solidFill>
                <a:latin typeface="Calibri" panose="020F0502020204030204" pitchFamily="34" charset="0"/>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2000" dirty="0">
                <a:solidFill>
                  <a:schemeClr val="bg1"/>
                </a:solidFill>
                <a:latin typeface="Calibri" panose="020F0502020204030204" pitchFamily="34" charset="0"/>
              </a:rPr>
              <a:t>Ipsos has been listed on the Paris Stock Exchange since 1999.</a:t>
            </a:r>
          </a:p>
        </p:txBody>
      </p:sp>
      <p:sp>
        <p:nvSpPr>
          <p:cNvPr id="6" name="Rectangle 5">
            <a:extLst>
              <a:ext uri="{FF2B5EF4-FFF2-40B4-BE49-F238E27FC236}">
                <a16:creationId xmlns:a16="http://schemas.microsoft.com/office/drawing/2014/main" id="{FF59D20C-408F-4CBB-A8D8-D3F538F76744}"/>
              </a:ext>
            </a:extLst>
          </p:cNvPr>
          <p:cNvSpPr/>
          <p:nvPr/>
        </p:nvSpPr>
        <p:spPr>
          <a:xfrm>
            <a:off x="7845640" y="972319"/>
            <a:ext cx="4570380" cy="5931079"/>
          </a:xfrm>
          <a:prstGeom prst="rect">
            <a:avLst/>
          </a:prstGeom>
          <a:ln>
            <a:noFill/>
          </a:ln>
        </p:spPr>
        <p:txBody>
          <a:bodyPr lIns="62197" tIns="31099" rIns="62197" bIns="31099">
            <a:spAutoFit/>
          </a:bodyPr>
          <a:lstStyle/>
          <a:p>
            <a:pPr algn="just" hangingPunct="0">
              <a:lnSpc>
                <a:spcPts val="1600"/>
              </a:lnSpc>
            </a:pPr>
            <a:r>
              <a:rPr lang="en-US" sz="1800" b="1" dirty="0">
                <a:solidFill>
                  <a:schemeClr val="bg1"/>
                </a:solidFill>
              </a:rPr>
              <a:t>GAME CHANGERS</a:t>
            </a:r>
          </a:p>
          <a:p>
            <a:br>
              <a:rPr lang="en-US" sz="1600" b="1" dirty="0">
                <a:solidFill>
                  <a:schemeClr val="bg1"/>
                </a:solidFill>
              </a:rPr>
            </a:br>
            <a:r>
              <a:rPr lang="en-US" sz="1600" b="1" dirty="0">
                <a:solidFill>
                  <a:schemeClr val="bg1"/>
                </a:solidFill>
              </a:rPr>
              <a:t>“</a:t>
            </a:r>
            <a:r>
              <a:rPr lang="en-US" sz="1600" dirty="0">
                <a:solidFill>
                  <a:schemeClr val="bg1"/>
                </a:solidFill>
              </a:rPr>
              <a:t>Game Changers” is the Ipsos signature.</a:t>
            </a:r>
          </a:p>
          <a:p>
            <a:r>
              <a:rPr lang="en-US" sz="1600" dirty="0">
                <a:solidFill>
                  <a:schemeClr val="bg1"/>
                </a:solidFill>
              </a:rPr>
              <a:t> </a:t>
            </a:r>
          </a:p>
          <a:p>
            <a:r>
              <a:rPr lang="en-US" sz="1600" dirty="0">
                <a:solidFill>
                  <a:schemeClr val="bg1"/>
                </a:solidFill>
              </a:rPr>
              <a:t>At Ipsos we are passionately curious about people, markets, brands </a:t>
            </a:r>
            <a:br>
              <a:rPr lang="en-US" sz="1600" dirty="0">
                <a:solidFill>
                  <a:schemeClr val="bg1"/>
                </a:solidFill>
              </a:rPr>
            </a:br>
            <a:r>
              <a:rPr lang="en-US" sz="1600" dirty="0">
                <a:solidFill>
                  <a:schemeClr val="bg1"/>
                </a:solidFill>
              </a:rPr>
              <a:t>and society. </a:t>
            </a:r>
          </a:p>
          <a:p>
            <a:endParaRPr lang="en-US" sz="1600" dirty="0">
              <a:solidFill>
                <a:schemeClr val="bg1"/>
              </a:solidFill>
            </a:endParaRPr>
          </a:p>
          <a:p>
            <a:r>
              <a:rPr lang="en-US" sz="1600" dirty="0">
                <a:solidFill>
                  <a:schemeClr val="bg1"/>
                </a:solidFill>
              </a:rPr>
              <a:t>We make our changing world easier and faster to navigate and inspire clients to make smarter decisions. </a:t>
            </a:r>
          </a:p>
          <a:p>
            <a:endParaRPr lang="en-US" sz="1600" dirty="0">
              <a:solidFill>
                <a:schemeClr val="bg1"/>
              </a:solidFill>
            </a:endParaRPr>
          </a:p>
          <a:p>
            <a:r>
              <a:rPr lang="en-US" sz="1600" dirty="0">
                <a:solidFill>
                  <a:schemeClr val="bg1"/>
                </a:solidFill>
              </a:rPr>
              <a:t>We deliver with security, speed, simplicity and substance. We are </a:t>
            </a:r>
            <a:br>
              <a:rPr lang="en-US" sz="1600" dirty="0">
                <a:solidFill>
                  <a:schemeClr val="bg1"/>
                </a:solidFill>
              </a:rPr>
            </a:br>
            <a:r>
              <a:rPr lang="en-US" sz="1600" dirty="0">
                <a:solidFill>
                  <a:schemeClr val="bg1"/>
                </a:solidFill>
              </a:rPr>
              <a:t>Game Changers.</a:t>
            </a:r>
            <a:br>
              <a:rPr lang="en-US" sz="1600" dirty="0">
                <a:solidFill>
                  <a:schemeClr val="bg1"/>
                </a:solidFill>
              </a:rPr>
            </a:br>
            <a:endParaRPr lang="en-US" sz="1600" dirty="0">
              <a:solidFill>
                <a:schemeClr val="bg1"/>
              </a:solidFill>
            </a:endParaRPr>
          </a:p>
          <a:p>
            <a:r>
              <a:rPr lang="en-US" sz="1600" dirty="0">
                <a:solidFill>
                  <a:schemeClr val="bg1"/>
                </a:solidFill>
              </a:rPr>
              <a:t>Ipsos is listed on </a:t>
            </a:r>
            <a:r>
              <a:rPr lang="en-US" sz="1600" dirty="0" err="1">
                <a:solidFill>
                  <a:schemeClr val="bg1"/>
                </a:solidFill>
              </a:rPr>
              <a:t>Eurolist</a:t>
            </a:r>
            <a:r>
              <a:rPr lang="en-US" sz="1600" dirty="0">
                <a:solidFill>
                  <a:schemeClr val="bg1"/>
                </a:solidFill>
              </a:rPr>
              <a:t> - NYSE-Euronext.  The company is part of the SBF 120 and the Mid-60 index and is eligible for the Deferred Settlement Service (SRD).</a:t>
            </a:r>
          </a:p>
          <a:p>
            <a:r>
              <a:rPr lang="x-none" sz="1600" dirty="0">
                <a:solidFill>
                  <a:schemeClr val="bg1"/>
                </a:solidFill>
              </a:rPr>
              <a:t> </a:t>
            </a:r>
            <a:endParaRPr lang="en-US" sz="1600" dirty="0">
              <a:solidFill>
                <a:schemeClr val="bg1"/>
              </a:solidFill>
            </a:endParaRPr>
          </a:p>
          <a:p>
            <a:r>
              <a:rPr lang="fr-FR" sz="1600" b="1" dirty="0">
                <a:solidFill>
                  <a:schemeClr val="bg1"/>
                </a:solidFill>
              </a:rPr>
              <a:t>ISIN code FR0000073298, Reuters ISOS.PA, Bloomberg IPS:FP</a:t>
            </a:r>
            <a:br>
              <a:rPr lang="fr-FR" sz="1600" b="1" dirty="0">
                <a:solidFill>
                  <a:schemeClr val="bg1"/>
                </a:solidFill>
              </a:rPr>
            </a:br>
            <a:r>
              <a:rPr lang="fr-FR" sz="1600" b="1" u="sng" dirty="0">
                <a:solidFill>
                  <a:schemeClr val="bg1"/>
                </a:solidFill>
                <a:hlinkClick r:id="rId2"/>
              </a:rPr>
              <a:t>www.ipsos.com</a:t>
            </a:r>
            <a:endParaRPr lang="en-US" sz="1600" dirty="0">
              <a:solidFill>
                <a:schemeClr val="bg1"/>
              </a:solidFill>
            </a:endParaRPr>
          </a:p>
        </p:txBody>
      </p:sp>
    </p:spTree>
    <p:extLst>
      <p:ext uri="{BB962C8B-B14F-4D97-AF65-F5344CB8AC3E}">
        <p14:creationId xmlns:p14="http://schemas.microsoft.com/office/powerpoint/2010/main" val="17182511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48344" y="494969"/>
            <a:ext cx="5431196" cy="598488"/>
          </a:xfrm>
        </p:spPr>
        <p:txBody>
          <a:bodyPr/>
          <a:lstStyle/>
          <a:p>
            <a:r>
              <a:rPr lang="sr-Latn-CS" dirty="0"/>
              <a:t>Metodološke napomene</a:t>
            </a:r>
            <a:endParaRPr lang="en-GB" dirty="0"/>
          </a:p>
        </p:txBody>
      </p:sp>
      <p:graphicFrame>
        <p:nvGraphicFramePr>
          <p:cNvPr id="4" name="Table 3">
            <a:extLst>
              <a:ext uri="{FF2B5EF4-FFF2-40B4-BE49-F238E27FC236}">
                <a16:creationId xmlns:a16="http://schemas.microsoft.com/office/drawing/2014/main" id="{8250F59E-A50C-471E-8451-0776030F9EF8}"/>
              </a:ext>
            </a:extLst>
          </p:cNvPr>
          <p:cNvGraphicFramePr>
            <a:graphicFrameLocks noGrp="1"/>
          </p:cNvGraphicFramePr>
          <p:nvPr>
            <p:extLst>
              <p:ext uri="{D42A27DB-BD31-4B8C-83A1-F6EECF244321}">
                <p14:modId xmlns:p14="http://schemas.microsoft.com/office/powerpoint/2010/main" val="485425555"/>
              </p:ext>
            </p:extLst>
          </p:nvPr>
        </p:nvGraphicFramePr>
        <p:xfrm>
          <a:off x="494071" y="1404367"/>
          <a:ext cx="12130472" cy="5472606"/>
        </p:xfrm>
        <a:graphic>
          <a:graphicData uri="http://schemas.openxmlformats.org/drawingml/2006/table">
            <a:tbl>
              <a:tblPr firstRow="1" firstCol="1" bandRow="1"/>
              <a:tblGrid>
                <a:gridCol w="2986519">
                  <a:extLst>
                    <a:ext uri="{9D8B030D-6E8A-4147-A177-3AD203B41FA5}">
                      <a16:colId xmlns:a16="http://schemas.microsoft.com/office/drawing/2014/main" val="20000"/>
                    </a:ext>
                  </a:extLst>
                </a:gridCol>
                <a:gridCol w="9143953">
                  <a:extLst>
                    <a:ext uri="{9D8B030D-6E8A-4147-A177-3AD203B41FA5}">
                      <a16:colId xmlns:a16="http://schemas.microsoft.com/office/drawing/2014/main" val="20001"/>
                    </a:ext>
                  </a:extLst>
                </a:gridCol>
              </a:tblGrid>
              <a:tr h="612609">
                <a:tc>
                  <a:txBody>
                    <a:bodyPr/>
                    <a:lstStyle/>
                    <a:p>
                      <a:pPr marL="228600" marR="0" algn="l">
                        <a:spcBef>
                          <a:spcPts val="0"/>
                        </a:spcBef>
                        <a:spcAft>
                          <a:spcPts val="0"/>
                        </a:spcAft>
                        <a:tabLst>
                          <a:tab pos="457200" algn="l"/>
                        </a:tabLst>
                      </a:pPr>
                      <a:r>
                        <a:rPr lang="sr-Latn-CS" sz="2000" b="1" dirty="0">
                          <a:solidFill>
                            <a:srgbClr val="002060"/>
                          </a:solidFill>
                          <a:effectLst/>
                          <a:latin typeface="Calibri" pitchFamily="34" charset="0"/>
                          <a:ea typeface="Times New Roman"/>
                          <a:cs typeface="Calibri" pitchFamily="34" charset="0"/>
                        </a:rPr>
                        <a:t>Realizacija:</a:t>
                      </a:r>
                      <a:endParaRPr lang="en-US" sz="2000" b="1" dirty="0">
                        <a:solidFill>
                          <a:srgbClr val="002060"/>
                        </a:solidFill>
                        <a:effectLst/>
                        <a:latin typeface="Calibri" pitchFamily="34" charset="0"/>
                        <a:ea typeface="Times New Roman"/>
                        <a:cs typeface="Calibri" pitchFamily="34" charset="0"/>
                      </a:endParaRPr>
                    </a:p>
                  </a:txBody>
                  <a:tcPr marL="44513" marR="44513" marT="0" marB="0" anchor="ctr">
                    <a:lnL w="12700" cap="flat" cmpd="sng" algn="ctr">
                      <a:solidFill>
                        <a:schemeClr val="tx2">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24282" rtl="0" eaLnBrk="1" fontAlgn="auto" latinLnBrk="0" hangingPunct="1">
                        <a:lnSpc>
                          <a:spcPct val="100000"/>
                        </a:lnSpc>
                        <a:spcBef>
                          <a:spcPts val="0"/>
                        </a:spcBef>
                        <a:spcAft>
                          <a:spcPts val="0"/>
                        </a:spcAft>
                        <a:buClrTx/>
                        <a:buSzTx/>
                        <a:buFontTx/>
                        <a:buNone/>
                        <a:tabLst/>
                        <a:defRPr/>
                      </a:pPr>
                      <a:r>
                        <a:rPr lang="sr-Latn-CS" sz="2000" b="0" dirty="0">
                          <a:solidFill>
                            <a:srgbClr val="002060"/>
                          </a:solidFill>
                          <a:effectLst/>
                          <a:latin typeface="Calibri" panose="020F0502020204030204" pitchFamily="34" charset="0"/>
                          <a:ea typeface="Times New Roman"/>
                          <a:cs typeface="Calibri" panose="020F0502020204030204" pitchFamily="34" charset="0"/>
                        </a:rPr>
                        <a:t>Terensko istraživanje</a:t>
                      </a:r>
                      <a:r>
                        <a:rPr lang="en-US" sz="2000" b="0" dirty="0">
                          <a:solidFill>
                            <a:srgbClr val="002060"/>
                          </a:solidFill>
                          <a:effectLst/>
                          <a:latin typeface="Calibri" panose="020F0502020204030204" pitchFamily="34" charset="0"/>
                          <a:ea typeface="Times New Roman"/>
                          <a:cs typeface="Calibri" panose="020F0502020204030204" pitchFamily="34" charset="0"/>
                        </a:rPr>
                        <a:t> </a:t>
                      </a:r>
                      <a:r>
                        <a:rPr lang="sr-Latn-CS" sz="2000" b="0" dirty="0">
                          <a:solidFill>
                            <a:srgbClr val="002060"/>
                          </a:solidFill>
                          <a:effectLst/>
                          <a:latin typeface="Calibri" panose="020F0502020204030204" pitchFamily="34" charset="0"/>
                          <a:ea typeface="Times New Roman"/>
                          <a:cs typeface="Calibri" panose="020F0502020204030204" pitchFamily="34" charset="0"/>
                        </a:rPr>
                        <a:t>sprovedeno u periodu od</a:t>
                      </a:r>
                      <a:r>
                        <a:rPr lang="en-US" sz="2000" b="0" dirty="0">
                          <a:solidFill>
                            <a:srgbClr val="002060"/>
                          </a:solidFill>
                          <a:effectLst/>
                          <a:latin typeface="Calibri" panose="020F0502020204030204" pitchFamily="34" charset="0"/>
                          <a:ea typeface="Times New Roman"/>
                          <a:cs typeface="Calibri" panose="020F0502020204030204" pitchFamily="34" charset="0"/>
                        </a:rPr>
                        <a:t> 1</a:t>
                      </a:r>
                      <a:r>
                        <a:rPr lang="sr-Latn-RS" sz="2000" b="0" dirty="0">
                          <a:solidFill>
                            <a:srgbClr val="002060"/>
                          </a:solidFill>
                          <a:effectLst/>
                          <a:latin typeface="Calibri" panose="020F0502020204030204" pitchFamily="34" charset="0"/>
                          <a:ea typeface="Times New Roman"/>
                          <a:cs typeface="Calibri" panose="020F0502020204030204" pitchFamily="34" charset="0"/>
                        </a:rPr>
                        <a:t>6</a:t>
                      </a:r>
                      <a:r>
                        <a:rPr lang="en-US" sz="2000" b="0" dirty="0">
                          <a:solidFill>
                            <a:srgbClr val="002060"/>
                          </a:solidFill>
                          <a:effectLst/>
                          <a:latin typeface="Calibri" panose="020F0502020204030204" pitchFamily="34" charset="0"/>
                          <a:ea typeface="Times New Roman"/>
                          <a:cs typeface="Calibri" panose="020F0502020204030204" pitchFamily="34" charset="0"/>
                        </a:rPr>
                        <a:t>. do 2</a:t>
                      </a:r>
                      <a:r>
                        <a:rPr lang="sr-Latn-RS" sz="2000" b="0">
                          <a:solidFill>
                            <a:srgbClr val="002060"/>
                          </a:solidFill>
                          <a:effectLst/>
                          <a:latin typeface="Calibri" panose="020F0502020204030204" pitchFamily="34" charset="0"/>
                          <a:ea typeface="Times New Roman"/>
                          <a:cs typeface="Calibri" panose="020F0502020204030204" pitchFamily="34" charset="0"/>
                        </a:rPr>
                        <a:t>5</a:t>
                      </a:r>
                      <a:r>
                        <a:rPr lang="en-US" sz="2000" b="0">
                          <a:solidFill>
                            <a:srgbClr val="002060"/>
                          </a:solidFill>
                          <a:effectLst/>
                          <a:latin typeface="Calibri" panose="020F0502020204030204" pitchFamily="34" charset="0"/>
                          <a:ea typeface="Times New Roman"/>
                          <a:cs typeface="Calibri" panose="020F0502020204030204" pitchFamily="34" charset="0"/>
                        </a:rPr>
                        <a:t>. </a:t>
                      </a:r>
                      <a:r>
                        <a:rPr lang="sr-Latn-RS" sz="2000" b="0" dirty="0">
                          <a:solidFill>
                            <a:srgbClr val="002060"/>
                          </a:solidFill>
                          <a:effectLst/>
                          <a:latin typeface="Calibri" panose="020F0502020204030204" pitchFamily="34" charset="0"/>
                          <a:ea typeface="Times New Roman"/>
                          <a:cs typeface="Calibri" panose="020F0502020204030204" pitchFamily="34" charset="0"/>
                        </a:rPr>
                        <a:t>novembr</a:t>
                      </a:r>
                      <a:r>
                        <a:rPr lang="en-US" sz="2000" b="0" dirty="0">
                          <a:solidFill>
                            <a:srgbClr val="002060"/>
                          </a:solidFill>
                          <a:effectLst/>
                          <a:latin typeface="Calibri" panose="020F0502020204030204" pitchFamily="34" charset="0"/>
                          <a:ea typeface="Times New Roman"/>
                          <a:cs typeface="Calibri" panose="020F0502020204030204" pitchFamily="34" charset="0"/>
                        </a:rPr>
                        <a:t>a, 2019.</a:t>
                      </a:r>
                      <a:endParaRPr lang="sr-Latn-CS" sz="2000" b="0" dirty="0">
                        <a:solidFill>
                          <a:srgbClr val="002060"/>
                        </a:solidFill>
                        <a:effectLst/>
                        <a:latin typeface="Calibri" panose="020F0502020204030204" pitchFamily="34" charset="0"/>
                        <a:ea typeface="Times New Roman"/>
                        <a:cs typeface="Calibri" panose="020F0502020204030204" pitchFamily="34" charset="0"/>
                      </a:endParaRPr>
                    </a:p>
                  </a:txBody>
                  <a:tcPr marL="44513" marR="44513" marT="0" marB="0" anchor="ctr">
                    <a:lnL w="3175" cap="flat" cmpd="sng" algn="ctr">
                      <a:solidFill>
                        <a:schemeClr val="tx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1045">
                <a:tc>
                  <a:txBody>
                    <a:bodyPr/>
                    <a:lstStyle/>
                    <a:p>
                      <a:pPr marL="228600" marR="0" algn="l">
                        <a:spcBef>
                          <a:spcPts val="0"/>
                        </a:spcBef>
                        <a:spcAft>
                          <a:spcPts val="0"/>
                        </a:spcAft>
                        <a:tabLst>
                          <a:tab pos="457200" algn="l"/>
                        </a:tabLst>
                      </a:pPr>
                      <a:r>
                        <a:rPr lang="sr-Latn-RS" sz="2000" b="1" dirty="0">
                          <a:solidFill>
                            <a:srgbClr val="002060"/>
                          </a:solidFill>
                          <a:effectLst/>
                          <a:latin typeface="Calibri" pitchFamily="34" charset="0"/>
                          <a:ea typeface="Times New Roman"/>
                          <a:cs typeface="Calibri" pitchFamily="34" charset="0"/>
                        </a:rPr>
                        <a:t>Ciljna populacija</a:t>
                      </a:r>
                      <a:endParaRPr lang="en-US" sz="2000" b="1" dirty="0">
                        <a:solidFill>
                          <a:srgbClr val="002060"/>
                        </a:solidFill>
                        <a:effectLst/>
                        <a:latin typeface="Calibri" pitchFamily="34" charset="0"/>
                        <a:ea typeface="Times New Roman"/>
                        <a:cs typeface="Calibri" pitchFamily="34" charset="0"/>
                      </a:endParaRPr>
                    </a:p>
                  </a:txBody>
                  <a:tcPr marL="44513" marR="44513" marT="0" marB="0" anchor="ctr">
                    <a:lnL w="12700" cap="flat" cmpd="sng" algn="ctr">
                      <a:solidFill>
                        <a:schemeClr val="tx2">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sr-Latn-CS" sz="2000" b="0" dirty="0">
                          <a:solidFill>
                            <a:srgbClr val="002060"/>
                          </a:solidFill>
                          <a:effectLst/>
                          <a:latin typeface="Calibri" panose="020F0502020204030204" pitchFamily="34" charset="0"/>
                          <a:ea typeface="Times New Roman"/>
                          <a:cs typeface="Calibri" panose="020F0502020204030204" pitchFamily="34" charset="0"/>
                        </a:rPr>
                        <a:t>Populacija Srbije 18+</a:t>
                      </a:r>
                      <a:endParaRPr lang="en-US" sz="2000" b="0" dirty="0">
                        <a:solidFill>
                          <a:srgbClr val="002060"/>
                        </a:solidFill>
                        <a:effectLst/>
                        <a:latin typeface="Calibri" panose="020F0502020204030204" pitchFamily="34" charset="0"/>
                        <a:ea typeface="Times New Roman"/>
                        <a:cs typeface="Calibri" panose="020F0502020204030204" pitchFamily="34" charset="0"/>
                      </a:endParaRPr>
                    </a:p>
                  </a:txBody>
                  <a:tcPr marL="44513" marR="44513" marT="0" marB="0" anchor="ctr">
                    <a:lnL w="3175" cap="flat" cmpd="sng" algn="ctr">
                      <a:solidFill>
                        <a:schemeClr val="tx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20708">
                <a:tc>
                  <a:txBody>
                    <a:bodyPr/>
                    <a:lstStyle/>
                    <a:p>
                      <a:pPr marL="228600" marR="0" algn="l">
                        <a:spcBef>
                          <a:spcPts val="0"/>
                        </a:spcBef>
                        <a:spcAft>
                          <a:spcPts val="0"/>
                        </a:spcAft>
                        <a:tabLst>
                          <a:tab pos="457200" algn="l"/>
                        </a:tabLst>
                      </a:pPr>
                      <a:r>
                        <a:rPr lang="sr-Latn-RS" sz="2000" b="1" dirty="0">
                          <a:solidFill>
                            <a:srgbClr val="002060"/>
                          </a:solidFill>
                          <a:effectLst/>
                          <a:latin typeface="Calibri" pitchFamily="34" charset="0"/>
                          <a:ea typeface="Times New Roman"/>
                          <a:cs typeface="Calibri" pitchFamily="34" charset="0"/>
                        </a:rPr>
                        <a:t>Metod prikupljanja podataka:</a:t>
                      </a:r>
                      <a:endParaRPr lang="en-US" sz="2000" b="1" dirty="0">
                        <a:solidFill>
                          <a:srgbClr val="002060"/>
                        </a:solidFill>
                        <a:effectLst/>
                        <a:latin typeface="Calibri" pitchFamily="34" charset="0"/>
                        <a:ea typeface="Times New Roman"/>
                        <a:cs typeface="Calibri" pitchFamily="34" charset="0"/>
                      </a:endParaRPr>
                    </a:p>
                  </a:txBody>
                  <a:tcPr marL="44513" marR="44513" marT="0" marB="0" anchor="ctr">
                    <a:lnL w="12700" cap="flat" cmpd="sng" algn="ctr">
                      <a:solidFill>
                        <a:schemeClr val="tx2">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sr-Latn-RS" sz="2000" b="0" dirty="0">
                          <a:solidFill>
                            <a:srgbClr val="002060"/>
                          </a:solidFill>
                          <a:effectLst/>
                          <a:latin typeface="Calibri" panose="020F0502020204030204" pitchFamily="34" charset="0"/>
                          <a:ea typeface="Times New Roman"/>
                          <a:cs typeface="Calibri" panose="020F0502020204030204" pitchFamily="34" charset="0"/>
                        </a:rPr>
                        <a:t>Licem u lice u domaćinstvu ispitanika</a:t>
                      </a:r>
                      <a:r>
                        <a:rPr lang="en-US" sz="2000" b="0" dirty="0">
                          <a:solidFill>
                            <a:srgbClr val="002060"/>
                          </a:solidFill>
                          <a:effectLst/>
                          <a:latin typeface="Calibri" panose="020F0502020204030204" pitchFamily="34" charset="0"/>
                          <a:ea typeface="Times New Roman"/>
                          <a:cs typeface="Calibri" panose="020F0502020204030204" pitchFamily="34" charset="0"/>
                        </a:rPr>
                        <a:t> (CAPI)</a:t>
                      </a:r>
                    </a:p>
                  </a:txBody>
                  <a:tcPr marL="44513" marR="44513" marT="0" marB="0" anchor="ctr">
                    <a:lnL w="3175" cap="flat" cmpd="sng" algn="ctr">
                      <a:solidFill>
                        <a:schemeClr val="tx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5058">
                <a:tc>
                  <a:txBody>
                    <a:bodyPr/>
                    <a:lstStyle/>
                    <a:p>
                      <a:pPr marL="228600" marR="0" algn="l">
                        <a:spcBef>
                          <a:spcPts val="0"/>
                        </a:spcBef>
                        <a:spcAft>
                          <a:spcPts val="0"/>
                        </a:spcAft>
                        <a:tabLst>
                          <a:tab pos="457200" algn="l"/>
                        </a:tabLst>
                      </a:pPr>
                      <a:r>
                        <a:rPr lang="sr-Latn-CS" sz="2000" b="1" dirty="0">
                          <a:solidFill>
                            <a:srgbClr val="002060"/>
                          </a:solidFill>
                          <a:effectLst/>
                          <a:latin typeface="Calibri" pitchFamily="34" charset="0"/>
                          <a:ea typeface="Times New Roman"/>
                          <a:cs typeface="Calibri" pitchFamily="34" charset="0"/>
                        </a:rPr>
                        <a:t>Veličina uzorka: </a:t>
                      </a:r>
                      <a:endParaRPr lang="en-US" sz="2000" b="1" dirty="0">
                        <a:solidFill>
                          <a:srgbClr val="002060"/>
                        </a:solidFill>
                        <a:effectLst/>
                        <a:latin typeface="Calibri" pitchFamily="34" charset="0"/>
                        <a:ea typeface="Times New Roman"/>
                        <a:cs typeface="Calibri" pitchFamily="34" charset="0"/>
                      </a:endParaRPr>
                    </a:p>
                  </a:txBody>
                  <a:tcPr marL="44513" marR="44513" marT="0" marB="0" anchor="ctr">
                    <a:lnL w="12700" cap="flat" cmpd="sng" algn="ctr">
                      <a:solidFill>
                        <a:schemeClr val="tx2">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000" b="0" dirty="0">
                          <a:solidFill>
                            <a:srgbClr val="002060"/>
                          </a:solidFill>
                          <a:effectLst/>
                          <a:latin typeface="Calibri" panose="020F0502020204030204" pitchFamily="34" charset="0"/>
                          <a:ea typeface="Times New Roman"/>
                          <a:cs typeface="Calibri" panose="020F0502020204030204" pitchFamily="34" charset="0"/>
                        </a:rPr>
                        <a:t>10</a:t>
                      </a:r>
                      <a:r>
                        <a:rPr lang="sr-Latn-RS" sz="2000" b="0" dirty="0">
                          <a:solidFill>
                            <a:srgbClr val="002060"/>
                          </a:solidFill>
                          <a:effectLst/>
                          <a:latin typeface="Calibri" panose="020F0502020204030204" pitchFamily="34" charset="0"/>
                          <a:ea typeface="Times New Roman"/>
                          <a:cs typeface="Calibri" panose="020F0502020204030204" pitchFamily="34" charset="0"/>
                        </a:rPr>
                        <a:t>04</a:t>
                      </a:r>
                      <a:endParaRPr lang="en-US" sz="2000" b="0" dirty="0">
                        <a:solidFill>
                          <a:srgbClr val="002060"/>
                        </a:solidFill>
                        <a:effectLst/>
                        <a:latin typeface="Calibri" panose="020F0502020204030204" pitchFamily="34" charset="0"/>
                        <a:ea typeface="Times New Roman"/>
                        <a:cs typeface="Calibri" panose="020F0502020204030204" pitchFamily="34" charset="0"/>
                      </a:endParaRPr>
                    </a:p>
                  </a:txBody>
                  <a:tcPr marL="44513" marR="44513" marT="0" marB="0" anchor="ctr">
                    <a:lnL w="3175" cap="flat" cmpd="sng" algn="ctr">
                      <a:solidFill>
                        <a:schemeClr val="tx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0708">
                <a:tc rowSpan="4">
                  <a:txBody>
                    <a:bodyPr/>
                    <a:lstStyle/>
                    <a:p>
                      <a:pPr marL="228600" marR="0" algn="l">
                        <a:spcBef>
                          <a:spcPts val="0"/>
                        </a:spcBef>
                        <a:spcAft>
                          <a:spcPts val="0"/>
                        </a:spcAft>
                        <a:tabLst>
                          <a:tab pos="457200" algn="l"/>
                        </a:tabLst>
                      </a:pPr>
                      <a:r>
                        <a:rPr lang="sr-Latn-CS" sz="2000" b="1" dirty="0">
                          <a:solidFill>
                            <a:srgbClr val="002060"/>
                          </a:solidFill>
                          <a:effectLst/>
                          <a:latin typeface="Calibri" pitchFamily="34" charset="0"/>
                          <a:ea typeface="Times New Roman"/>
                          <a:cs typeface="Calibri" pitchFamily="34" charset="0"/>
                        </a:rPr>
                        <a:t>Tip uzorka (metod selekcije):</a:t>
                      </a:r>
                      <a:endParaRPr lang="en-US" sz="2000" b="1" dirty="0">
                        <a:solidFill>
                          <a:srgbClr val="002060"/>
                        </a:solidFill>
                        <a:effectLst/>
                        <a:latin typeface="Calibri" pitchFamily="34" charset="0"/>
                        <a:ea typeface="Times New Roman"/>
                        <a:cs typeface="Calibri" pitchFamily="34" charset="0"/>
                      </a:endParaRPr>
                    </a:p>
                  </a:txBody>
                  <a:tcPr marL="44513" marR="44513" marT="0" marB="0" anchor="ctr">
                    <a:lnL w="12700" cap="flat" cmpd="sng" algn="ctr">
                      <a:solidFill>
                        <a:schemeClr val="tx2">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sr-Latn-CS" sz="2000" b="0" dirty="0">
                          <a:solidFill>
                            <a:srgbClr val="002060"/>
                          </a:solidFill>
                          <a:effectLst/>
                          <a:latin typeface="Calibri" panose="020F0502020204030204" pitchFamily="34" charset="0"/>
                          <a:ea typeface="Times New Roman"/>
                          <a:cs typeface="Calibri" panose="020F0502020204030204" pitchFamily="34" charset="0"/>
                        </a:rPr>
                        <a:t>Troetapni slučajan reprezentativni stratifikovani uzorak</a:t>
                      </a:r>
                      <a:endParaRPr lang="en-US" sz="2000" b="0" dirty="0">
                        <a:solidFill>
                          <a:srgbClr val="002060"/>
                        </a:solidFill>
                        <a:effectLst/>
                        <a:latin typeface="Calibri" panose="020F0502020204030204" pitchFamily="34" charset="0"/>
                        <a:ea typeface="Times New Roman"/>
                        <a:cs typeface="Calibri" panose="020F0502020204030204" pitchFamily="34" charset="0"/>
                      </a:endParaRPr>
                    </a:p>
                    <a:p>
                      <a:pPr marL="0" marR="0" algn="l">
                        <a:spcBef>
                          <a:spcPts val="0"/>
                        </a:spcBef>
                        <a:spcAft>
                          <a:spcPts val="0"/>
                        </a:spcAft>
                      </a:pPr>
                      <a:r>
                        <a:rPr lang="sr-Latn-RS" sz="2000" b="0" dirty="0">
                          <a:solidFill>
                            <a:srgbClr val="002060"/>
                          </a:solidFill>
                          <a:effectLst/>
                          <a:latin typeface="Calibri" panose="020F0502020204030204" pitchFamily="34" charset="0"/>
                          <a:ea typeface="Times New Roman"/>
                          <a:cs typeface="Calibri" panose="020F0502020204030204" pitchFamily="34" charset="0"/>
                        </a:rPr>
                        <a:t>Stratumi: geografski regioni i</a:t>
                      </a:r>
                      <a:r>
                        <a:rPr lang="en-US" sz="2000" b="0" dirty="0">
                          <a:solidFill>
                            <a:srgbClr val="002060"/>
                          </a:solidFill>
                          <a:effectLst/>
                          <a:latin typeface="Calibri" panose="020F0502020204030204" pitchFamily="34" charset="0"/>
                          <a:ea typeface="Times New Roman"/>
                          <a:cs typeface="Calibri" panose="020F0502020204030204" pitchFamily="34" charset="0"/>
                        </a:rPr>
                        <a:t> tip </a:t>
                      </a:r>
                      <a:r>
                        <a:rPr lang="sr-Latn-RS" sz="2000" b="0" dirty="0">
                          <a:solidFill>
                            <a:srgbClr val="002060"/>
                          </a:solidFill>
                          <a:effectLst/>
                          <a:latin typeface="Calibri" panose="020F0502020204030204" pitchFamily="34" charset="0"/>
                          <a:ea typeface="Times New Roman"/>
                          <a:cs typeface="Calibri" panose="020F0502020204030204" pitchFamily="34" charset="0"/>
                        </a:rPr>
                        <a:t>naselja</a:t>
                      </a:r>
                      <a:r>
                        <a:rPr lang="en-US" sz="2000" b="0" dirty="0">
                          <a:solidFill>
                            <a:srgbClr val="002060"/>
                          </a:solidFill>
                          <a:effectLst/>
                          <a:latin typeface="Calibri" panose="020F0502020204030204" pitchFamily="34" charset="0"/>
                          <a:ea typeface="Times New Roman"/>
                          <a:cs typeface="Calibri" panose="020F0502020204030204" pitchFamily="34" charset="0"/>
                        </a:rPr>
                        <a:t> (</a:t>
                      </a:r>
                      <a:r>
                        <a:rPr lang="sr-Latn-RS" sz="2000" b="0" dirty="0">
                          <a:solidFill>
                            <a:srgbClr val="002060"/>
                          </a:solidFill>
                          <a:effectLst/>
                          <a:latin typeface="Calibri" panose="020F0502020204030204" pitchFamily="34" charset="0"/>
                          <a:ea typeface="Times New Roman"/>
                          <a:cs typeface="Calibri" panose="020F0502020204030204" pitchFamily="34" charset="0"/>
                        </a:rPr>
                        <a:t>urbano i ostalo</a:t>
                      </a:r>
                      <a:r>
                        <a:rPr lang="en-US" sz="2000" b="0" dirty="0">
                          <a:solidFill>
                            <a:srgbClr val="002060"/>
                          </a:solidFill>
                          <a:effectLst/>
                          <a:latin typeface="Calibri" panose="020F0502020204030204" pitchFamily="34" charset="0"/>
                          <a:ea typeface="Times New Roman"/>
                          <a:cs typeface="Calibri" panose="020F0502020204030204" pitchFamily="34" charset="0"/>
                        </a:rPr>
                        <a:t>)</a:t>
                      </a:r>
                    </a:p>
                  </a:txBody>
                  <a:tcPr marL="44513" marR="44513" marT="0" marB="0" anchor="ctr">
                    <a:lnL w="3175" cap="flat" cmpd="sng" algn="ctr">
                      <a:solidFill>
                        <a:schemeClr val="tx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0708">
                <a:tc vMerge="1">
                  <a:txBody>
                    <a:bodyPr/>
                    <a:lstStyle/>
                    <a:p>
                      <a:endParaRPr lang="en-US"/>
                    </a:p>
                  </a:txBody>
                  <a:tcPr/>
                </a:tc>
                <a:tc>
                  <a:txBody>
                    <a:bodyPr/>
                    <a:lstStyle/>
                    <a:p>
                      <a:pPr marL="0" marR="0" algn="l">
                        <a:spcBef>
                          <a:spcPts val="0"/>
                        </a:spcBef>
                        <a:spcAft>
                          <a:spcPts val="0"/>
                        </a:spcAft>
                      </a:pPr>
                      <a:r>
                        <a:rPr lang="sr-Latn-CS" sz="2000" b="0" dirty="0">
                          <a:solidFill>
                            <a:srgbClr val="002060"/>
                          </a:solidFill>
                          <a:effectLst/>
                          <a:latin typeface="Calibri" panose="020F0502020204030204" pitchFamily="34" charset="0"/>
                          <a:ea typeface="Times New Roman"/>
                          <a:cs typeface="Calibri" panose="020F0502020204030204" pitchFamily="34" charset="0"/>
                        </a:rPr>
                        <a:t>Jedinice prve etape: statistički krugovi</a:t>
                      </a:r>
                      <a:endParaRPr lang="en-US" sz="2000" b="0" dirty="0">
                        <a:solidFill>
                          <a:srgbClr val="002060"/>
                        </a:solidFill>
                        <a:effectLst/>
                        <a:latin typeface="Calibri" panose="020F0502020204030204" pitchFamily="34" charset="0"/>
                        <a:ea typeface="Times New Roman"/>
                        <a:cs typeface="Calibri" panose="020F0502020204030204" pitchFamily="34" charset="0"/>
                      </a:endParaRPr>
                    </a:p>
                  </a:txBody>
                  <a:tcPr marL="44513" marR="44513" marT="0" marB="0" anchor="ctr">
                    <a:lnL w="3175" cap="flat" cmpd="sng" algn="ctr">
                      <a:solidFill>
                        <a:schemeClr val="tx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20708">
                <a:tc vMerge="1">
                  <a:txBody>
                    <a:bodyPr/>
                    <a:lstStyle/>
                    <a:p>
                      <a:endParaRPr lang="en-US"/>
                    </a:p>
                  </a:txBody>
                  <a:tcPr/>
                </a:tc>
                <a:tc>
                  <a:txBody>
                    <a:bodyPr/>
                    <a:lstStyle/>
                    <a:p>
                      <a:pPr marL="0" marR="0" algn="l">
                        <a:spcBef>
                          <a:spcPts val="0"/>
                        </a:spcBef>
                        <a:spcAft>
                          <a:spcPts val="0"/>
                        </a:spcAft>
                      </a:pPr>
                      <a:r>
                        <a:rPr lang="sr-Latn-CS" sz="2000" b="0" dirty="0">
                          <a:solidFill>
                            <a:srgbClr val="002060"/>
                          </a:solidFill>
                          <a:effectLst/>
                          <a:latin typeface="Calibri" panose="020F0502020204030204" pitchFamily="34" charset="0"/>
                          <a:ea typeface="Times New Roman"/>
                          <a:cs typeface="Calibri" panose="020F0502020204030204" pitchFamily="34" charset="0"/>
                        </a:rPr>
                        <a:t>Jedinice druge etape: domaćinstva (</a:t>
                      </a:r>
                      <a:r>
                        <a:rPr lang="sr-Latn-RS" sz="2000" b="0" kern="1200" dirty="0">
                          <a:solidFill>
                            <a:srgbClr val="002060"/>
                          </a:solidFill>
                          <a:effectLst/>
                          <a:latin typeface="Calibri" panose="020F0502020204030204" pitchFamily="34" charset="0"/>
                          <a:ea typeface="+mn-ea"/>
                          <a:cs typeface="Calibri" panose="020F0502020204030204" pitchFamily="34" charset="0"/>
                        </a:rPr>
                        <a:t>sistematski - sa slučajno izabranom početnom tačkom i jednakim koracima u izboru</a:t>
                      </a:r>
                      <a:r>
                        <a:rPr lang="sr-Latn-CS" sz="2000" b="0" dirty="0">
                          <a:solidFill>
                            <a:srgbClr val="002060"/>
                          </a:solidFill>
                          <a:effectLst/>
                          <a:latin typeface="Calibri" panose="020F0502020204030204" pitchFamily="34" charset="0"/>
                          <a:ea typeface="Times New Roman"/>
                          <a:cs typeface="Calibri" panose="020F0502020204030204" pitchFamily="34" charset="0"/>
                        </a:rPr>
                        <a:t>)</a:t>
                      </a:r>
                      <a:endParaRPr lang="en-US" sz="2000" b="0" dirty="0">
                        <a:solidFill>
                          <a:srgbClr val="002060"/>
                        </a:solidFill>
                        <a:effectLst/>
                        <a:latin typeface="Calibri" panose="020F0502020204030204" pitchFamily="34" charset="0"/>
                        <a:ea typeface="Times New Roman"/>
                        <a:cs typeface="Calibri" panose="020F0502020204030204" pitchFamily="34" charset="0"/>
                      </a:endParaRPr>
                    </a:p>
                  </a:txBody>
                  <a:tcPr marL="44513" marR="44513" marT="0" marB="0" anchor="ctr">
                    <a:lnL w="3175" cap="flat" cmpd="sng" algn="ctr">
                      <a:solidFill>
                        <a:schemeClr val="tx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0354">
                <a:tc vMerge="1">
                  <a:txBody>
                    <a:bodyPr/>
                    <a:lstStyle/>
                    <a:p>
                      <a:endParaRPr lang="en-US"/>
                    </a:p>
                  </a:txBody>
                  <a:tcPr/>
                </a:tc>
                <a:tc>
                  <a:txBody>
                    <a:bodyPr/>
                    <a:lstStyle/>
                    <a:p>
                      <a:pPr marL="0" marR="0" algn="l">
                        <a:spcBef>
                          <a:spcPts val="0"/>
                        </a:spcBef>
                        <a:spcAft>
                          <a:spcPts val="0"/>
                        </a:spcAft>
                      </a:pPr>
                      <a:r>
                        <a:rPr lang="sr-Latn-CS" sz="2000" b="0" dirty="0">
                          <a:solidFill>
                            <a:srgbClr val="002060"/>
                          </a:solidFill>
                          <a:effectLst/>
                          <a:latin typeface="Calibri" panose="020F0502020204030204" pitchFamily="34" charset="0"/>
                          <a:ea typeface="Times New Roman"/>
                          <a:cs typeface="Calibri" panose="020F0502020204030204" pitchFamily="34" charset="0"/>
                        </a:rPr>
                        <a:t>Jedinice treće etape: ispitanici u okviru domaćinstva</a:t>
                      </a:r>
                      <a:endParaRPr lang="en-US" sz="2000" b="0" dirty="0">
                        <a:solidFill>
                          <a:srgbClr val="002060"/>
                        </a:solidFill>
                        <a:effectLst/>
                        <a:latin typeface="Calibri" panose="020F0502020204030204" pitchFamily="34" charset="0"/>
                        <a:ea typeface="Times New Roman"/>
                        <a:cs typeface="Calibri" panose="020F0502020204030204" pitchFamily="34" charset="0"/>
                      </a:endParaRPr>
                    </a:p>
                  </a:txBody>
                  <a:tcPr marL="44513" marR="44513" marT="0" marB="0" anchor="ctr">
                    <a:lnL w="3175" cap="flat" cmpd="sng" algn="ctr">
                      <a:solidFill>
                        <a:schemeClr val="tx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0354">
                <a:tc>
                  <a:txBody>
                    <a:bodyPr/>
                    <a:lstStyle/>
                    <a:p>
                      <a:pPr marL="228600" marR="0" algn="l">
                        <a:spcBef>
                          <a:spcPts val="0"/>
                        </a:spcBef>
                        <a:spcAft>
                          <a:spcPts val="0"/>
                        </a:spcAft>
                        <a:tabLst>
                          <a:tab pos="457200" algn="l"/>
                        </a:tabLst>
                      </a:pPr>
                      <a:r>
                        <a:rPr lang="sr-Latn-CS" sz="2000" b="1" dirty="0">
                          <a:solidFill>
                            <a:srgbClr val="002060"/>
                          </a:solidFill>
                          <a:effectLst/>
                          <a:latin typeface="Calibri" pitchFamily="34" charset="0"/>
                          <a:ea typeface="Times New Roman"/>
                          <a:cs typeface="Calibri" pitchFamily="34" charset="0"/>
                        </a:rPr>
                        <a:t>Poststratifikacija:</a:t>
                      </a:r>
                      <a:endParaRPr lang="en-US" sz="2000" b="1" dirty="0">
                        <a:solidFill>
                          <a:srgbClr val="002060"/>
                        </a:solidFill>
                        <a:effectLst/>
                        <a:latin typeface="Calibri" pitchFamily="34" charset="0"/>
                        <a:ea typeface="Times New Roman"/>
                        <a:cs typeface="Calibri" pitchFamily="34" charset="0"/>
                      </a:endParaRPr>
                    </a:p>
                  </a:txBody>
                  <a:tcPr marL="44513" marR="44513" marT="0" marB="0" anchor="ctr">
                    <a:lnL w="12700" cap="flat" cmpd="sng" algn="ctr">
                      <a:solidFill>
                        <a:schemeClr val="tx2">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1200"/>
                        </a:spcBef>
                        <a:spcAft>
                          <a:spcPts val="300"/>
                        </a:spcAft>
                      </a:pPr>
                      <a:r>
                        <a:rPr lang="sr-Latn-CS" sz="2000" b="0" i="0" dirty="0">
                          <a:solidFill>
                            <a:srgbClr val="002060"/>
                          </a:solidFill>
                          <a:effectLst/>
                          <a:latin typeface="Calibri" panose="020F0502020204030204" pitchFamily="34" charset="0"/>
                          <a:cs typeface="Calibri" panose="020F0502020204030204" pitchFamily="34" charset="0"/>
                        </a:rPr>
                        <a:t>Po polu, godinama, regionu i tipu naselja</a:t>
                      </a:r>
                      <a:endParaRPr lang="en-US" sz="2000" b="0" i="1" dirty="0">
                        <a:solidFill>
                          <a:srgbClr val="002060"/>
                        </a:solidFill>
                        <a:effectLst/>
                        <a:latin typeface="Calibri" panose="020F0502020204030204" pitchFamily="34" charset="0"/>
                        <a:cs typeface="Calibri" panose="020F0502020204030204" pitchFamily="34" charset="0"/>
                      </a:endParaRPr>
                    </a:p>
                  </a:txBody>
                  <a:tcPr marL="44513" marR="44513" marT="0" marB="0" anchor="ctr">
                    <a:lnL w="3175" cap="flat" cmpd="sng" algn="ctr">
                      <a:solidFill>
                        <a:schemeClr val="tx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0354">
                <a:tc>
                  <a:txBody>
                    <a:bodyPr/>
                    <a:lstStyle/>
                    <a:p>
                      <a:pPr marL="228600" marR="0" algn="l">
                        <a:spcBef>
                          <a:spcPts val="0"/>
                        </a:spcBef>
                        <a:spcAft>
                          <a:spcPts val="0"/>
                        </a:spcAft>
                        <a:tabLst>
                          <a:tab pos="457200" algn="l"/>
                        </a:tabLst>
                      </a:pPr>
                      <a:r>
                        <a:rPr lang="sr-Latn-CS" sz="2000" b="1" dirty="0">
                          <a:solidFill>
                            <a:srgbClr val="002060"/>
                          </a:solidFill>
                          <a:effectLst/>
                          <a:latin typeface="Calibri" pitchFamily="34" charset="0"/>
                          <a:ea typeface="Times New Roman"/>
                          <a:cs typeface="Calibri" pitchFamily="34" charset="0"/>
                        </a:rPr>
                        <a:t>Uzoračka greška:</a:t>
                      </a:r>
                      <a:endParaRPr lang="en-US" sz="2000" b="1" dirty="0">
                        <a:solidFill>
                          <a:srgbClr val="002060"/>
                        </a:solidFill>
                        <a:effectLst/>
                        <a:latin typeface="Calibri" pitchFamily="34" charset="0"/>
                        <a:ea typeface="Times New Roman"/>
                        <a:cs typeface="Calibri" pitchFamily="34" charset="0"/>
                      </a:endParaRPr>
                    </a:p>
                  </a:txBody>
                  <a:tcPr marL="44513" marR="44513" marT="0" marB="0" anchor="ctr">
                    <a:lnL w="12700" cap="flat" cmpd="sng" algn="ctr">
                      <a:solidFill>
                        <a:schemeClr val="tx2">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sr-Latn-CS" sz="2000" b="0" dirty="0">
                          <a:solidFill>
                            <a:srgbClr val="002060"/>
                          </a:solidFill>
                          <a:effectLst/>
                          <a:latin typeface="Calibri" panose="020F0502020204030204" pitchFamily="34" charset="0"/>
                          <a:ea typeface="Times New Roman"/>
                          <a:cs typeface="Calibri" panose="020F0502020204030204" pitchFamily="34" charset="0"/>
                        </a:rPr>
                        <a:t>±3.33%  - </a:t>
                      </a:r>
                      <a:r>
                        <a:rPr lang="sr-Latn-RS" sz="2000" b="0" dirty="0">
                          <a:solidFill>
                            <a:srgbClr val="002060"/>
                          </a:solidFill>
                          <a:effectLst/>
                          <a:latin typeface="Calibri" panose="020F0502020204030204" pitchFamily="34" charset="0"/>
                          <a:ea typeface="Times New Roman"/>
                          <a:cs typeface="Calibri" panose="020F0502020204030204" pitchFamily="34" charset="0"/>
                        </a:rPr>
                        <a:t>donja</a:t>
                      </a:r>
                      <a:r>
                        <a:rPr lang="en-US" sz="2000" b="0" dirty="0">
                          <a:solidFill>
                            <a:srgbClr val="002060"/>
                          </a:solidFill>
                          <a:effectLst/>
                          <a:latin typeface="Calibri" panose="020F0502020204030204" pitchFamily="34" charset="0"/>
                          <a:ea typeface="Times New Roman"/>
                          <a:cs typeface="Calibri" panose="020F0502020204030204" pitchFamily="34" charset="0"/>
                        </a:rPr>
                        <a:t> </a:t>
                      </a:r>
                      <a:r>
                        <a:rPr lang="sr-Latn-RS" sz="2000" b="0" dirty="0">
                          <a:solidFill>
                            <a:srgbClr val="002060"/>
                          </a:solidFill>
                          <a:effectLst/>
                          <a:latin typeface="Calibri" panose="020F0502020204030204" pitchFamily="34" charset="0"/>
                          <a:ea typeface="Times New Roman"/>
                          <a:cs typeface="Calibri" panose="020F0502020204030204" pitchFamily="34" charset="0"/>
                        </a:rPr>
                        <a:t>granica marginalne greške </a:t>
                      </a:r>
                      <a:endParaRPr lang="en-US" sz="2000" b="0" dirty="0">
                        <a:solidFill>
                          <a:srgbClr val="002060"/>
                        </a:solidFill>
                        <a:effectLst/>
                        <a:latin typeface="Calibri" panose="020F0502020204030204" pitchFamily="34" charset="0"/>
                        <a:ea typeface="Times New Roman"/>
                        <a:cs typeface="Calibri" panose="020F0502020204030204" pitchFamily="34" charset="0"/>
                      </a:endParaRPr>
                    </a:p>
                  </a:txBody>
                  <a:tcPr marL="44513" marR="44513" marT="0" marB="0" anchor="ctr">
                    <a:lnL w="3175" cap="flat" cmpd="sng" algn="ctr">
                      <a:solidFill>
                        <a:schemeClr val="tx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7873644"/>
                  </a:ext>
                </a:extLst>
              </a:tr>
            </a:tbl>
          </a:graphicData>
        </a:graphic>
      </p:graphicFrame>
    </p:spTree>
    <p:extLst>
      <p:ext uri="{BB962C8B-B14F-4D97-AF65-F5344CB8AC3E}">
        <p14:creationId xmlns:p14="http://schemas.microsoft.com/office/powerpoint/2010/main" val="3709548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4623219" cy="548346"/>
          </a:xfrm>
        </p:spPr>
        <p:txBody>
          <a:bodyPr/>
          <a:lstStyle/>
          <a:p>
            <a:r>
              <a:rPr lang="pl-PL" sz="2800" dirty="0"/>
              <a:t>Izbeglice – prve asocijacije</a:t>
            </a:r>
            <a:endParaRPr lang="sr-Latn-CS" sz="2800" dirty="0"/>
          </a:p>
        </p:txBody>
      </p:sp>
      <p:sp>
        <p:nvSpPr>
          <p:cNvPr id="14" name="Content Placeholder 13"/>
          <p:cNvSpPr>
            <a:spLocks noGrp="1"/>
          </p:cNvSpPr>
          <p:nvPr>
            <p:ph type="body" sz="quarter" idx="14"/>
          </p:nvPr>
        </p:nvSpPr>
        <p:spPr>
          <a:xfrm>
            <a:off x="383184" y="6954723"/>
            <a:ext cx="4896544" cy="306883"/>
          </a:xfrm>
        </p:spPr>
        <p:txBody>
          <a:bodyPr>
            <a:normAutofit/>
          </a:bodyPr>
          <a:lstStyle/>
          <a:p>
            <a:r>
              <a:rPr lang="sr-Latn-RS" sz="1600" i="1" dirty="0">
                <a:latin typeface="Calibri" panose="020F0502020204030204" pitchFamily="34" charset="0"/>
              </a:rPr>
              <a:t>Višestruki odgovori; Baza: Ukupna ciljna populacija</a:t>
            </a:r>
            <a:endParaRPr lang="en-GB" sz="1600" i="1" dirty="0">
              <a:latin typeface="Calibri" panose="020F0502020204030204" pitchFamily="34" charset="0"/>
            </a:endParaRPr>
          </a:p>
        </p:txBody>
      </p:sp>
      <p:sp>
        <p:nvSpPr>
          <p:cNvPr id="9" name="Content Placeholder 13">
            <a:extLst>
              <a:ext uri="{FF2B5EF4-FFF2-40B4-BE49-F238E27FC236}">
                <a16:creationId xmlns:a16="http://schemas.microsoft.com/office/drawing/2014/main" id="{A9069202-0121-439D-AA94-1595AD289EBD}"/>
              </a:ext>
            </a:extLst>
          </p:cNvPr>
          <p:cNvSpPr txBox="1">
            <a:spLocks/>
          </p:cNvSpPr>
          <p:nvPr/>
        </p:nvSpPr>
        <p:spPr bwMode="gray">
          <a:xfrm>
            <a:off x="5855792" y="6950735"/>
            <a:ext cx="7200800" cy="310871"/>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Kada čujete za izbeglice, na šta prvo pomislite, šta vam prvo padne na pamet?</a:t>
            </a:r>
            <a:endParaRPr lang="en-GB" sz="1600" i="1" dirty="0">
              <a:latin typeface="Calibri" panose="020F0502020204030204" pitchFamily="34" charset="0"/>
            </a:endParaRPr>
          </a:p>
        </p:txBody>
      </p:sp>
      <p:graphicFrame>
        <p:nvGraphicFramePr>
          <p:cNvPr id="11" name="Chart 10">
            <a:extLst>
              <a:ext uri="{FF2B5EF4-FFF2-40B4-BE49-F238E27FC236}">
                <a16:creationId xmlns:a16="http://schemas.microsoft.com/office/drawing/2014/main" id="{76CD3D2C-A353-4994-8F54-0EFC1F840BCD}"/>
              </a:ext>
            </a:extLst>
          </p:cNvPr>
          <p:cNvGraphicFramePr/>
          <p:nvPr>
            <p:extLst>
              <p:ext uri="{D42A27DB-BD31-4B8C-83A1-F6EECF244321}">
                <p14:modId xmlns:p14="http://schemas.microsoft.com/office/powerpoint/2010/main" val="2948686750"/>
              </p:ext>
            </p:extLst>
          </p:nvPr>
        </p:nvGraphicFramePr>
        <p:xfrm>
          <a:off x="770362" y="1332359"/>
          <a:ext cx="11916827" cy="5269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682972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E80BC2B9-40A0-4411-8C23-AFE11A27CADC}"/>
              </a:ext>
            </a:extLst>
          </p:cNvPr>
          <p:cNvGraphicFramePr>
            <a:graphicFrameLocks/>
          </p:cNvGraphicFramePr>
          <p:nvPr>
            <p:extLst>
              <p:ext uri="{D42A27DB-BD31-4B8C-83A1-F6EECF244321}">
                <p14:modId xmlns:p14="http://schemas.microsoft.com/office/powerpoint/2010/main" val="3609312483"/>
              </p:ext>
            </p:extLst>
          </p:nvPr>
        </p:nvGraphicFramePr>
        <p:xfrm>
          <a:off x="361217" y="1601385"/>
          <a:ext cx="4824536" cy="39615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3183" y="349318"/>
            <a:ext cx="8139694" cy="548346"/>
          </a:xfrm>
        </p:spPr>
        <p:txBody>
          <a:bodyPr/>
          <a:lstStyle/>
          <a:p>
            <a:r>
              <a:rPr lang="sr-Latn-CS" sz="2800" dirty="0"/>
              <a:t>Direktan kontakt sa migrantima i stečeni utisak</a:t>
            </a:r>
            <a:endParaRPr lang="en-GB" sz="2800" dirty="0"/>
          </a:p>
        </p:txBody>
      </p:sp>
      <p:sp>
        <p:nvSpPr>
          <p:cNvPr id="8" name="Content Placeholder 13">
            <a:extLst>
              <a:ext uri="{FF2B5EF4-FFF2-40B4-BE49-F238E27FC236}">
                <a16:creationId xmlns:a16="http://schemas.microsoft.com/office/drawing/2014/main" id="{6FAB3A2F-23F7-493E-8578-EE950C436E54}"/>
              </a:ext>
            </a:extLst>
          </p:cNvPr>
          <p:cNvSpPr txBox="1">
            <a:spLocks/>
          </p:cNvSpPr>
          <p:nvPr/>
        </p:nvSpPr>
        <p:spPr bwMode="gray">
          <a:xfrm>
            <a:off x="383184" y="6300911"/>
            <a:ext cx="5472607" cy="960696"/>
          </a:xfrm>
          <a:prstGeom prst="rect">
            <a:avLst/>
          </a:prstGeom>
          <a:solidFill>
            <a:schemeClr val="bg1">
              <a:lumMod val="85000"/>
            </a:schemeClr>
          </a:solidFill>
        </p:spPr>
        <p:txBody>
          <a:bodyPr vert="horz" lIns="90000" tIns="0" rIns="90000" bIns="0" rtlCol="0" anchor="ctr">
            <a:normAutofit fontScale="85000" lnSpcReduction="1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nSpc>
                <a:spcPct val="120000"/>
              </a:lnSpc>
              <a:spcBef>
                <a:spcPts val="0"/>
              </a:spcBef>
              <a:spcAft>
                <a:spcPts val="0"/>
              </a:spcAft>
            </a:pPr>
            <a:r>
              <a:rPr lang="sr-Latn-RS" sz="1600" i="1" dirty="0">
                <a:latin typeface="Calibri" panose="020F0502020204030204" pitchFamily="34" charset="0"/>
              </a:rPr>
              <a:t>Da li ste imali direktan kontakt sa izbeglicama i migrantima iz zemalja Bliskog istoka i Afrike koji u našu zemlju dolaze u poslednjih pet godina – na primer, u prolazu na ulici, u radnjni, kafiću, kratkom razgovoru...</a:t>
            </a:r>
          </a:p>
          <a:p>
            <a:pPr>
              <a:lnSpc>
                <a:spcPct val="120000"/>
              </a:lnSpc>
              <a:spcBef>
                <a:spcPts val="0"/>
              </a:spcBef>
              <a:spcAft>
                <a:spcPts val="0"/>
              </a:spcAft>
            </a:pPr>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9" name="Content Placeholder 13">
            <a:extLst>
              <a:ext uri="{FF2B5EF4-FFF2-40B4-BE49-F238E27FC236}">
                <a16:creationId xmlns:a16="http://schemas.microsoft.com/office/drawing/2014/main" id="{12158E96-6E63-4E23-9E6B-3AB932AB6B05}"/>
              </a:ext>
            </a:extLst>
          </p:cNvPr>
          <p:cNvSpPr txBox="1">
            <a:spLocks/>
          </p:cNvSpPr>
          <p:nvPr/>
        </p:nvSpPr>
        <p:spPr bwMode="gray">
          <a:xfrm>
            <a:off x="6071816" y="6502463"/>
            <a:ext cx="6984776" cy="755155"/>
          </a:xfrm>
          <a:prstGeom prst="rect">
            <a:avLst/>
          </a:prstGeom>
          <a:solidFill>
            <a:schemeClr val="bg1">
              <a:lumMod val="85000"/>
            </a:schemeClr>
          </a:solidFill>
        </p:spPr>
        <p:txBody>
          <a:bodyPr vert="horz" lIns="90000" tIns="0" rIns="90000" bIns="0" rtlCol="0" anchor="ctr">
            <a:normAutofit fontScale="92500" lnSpcReduction="1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nSpc>
                <a:spcPct val="120000"/>
              </a:lnSpc>
              <a:spcBef>
                <a:spcPts val="0"/>
              </a:spcBef>
              <a:spcAft>
                <a:spcPts val="0"/>
              </a:spcAft>
            </a:pPr>
            <a:r>
              <a:rPr lang="en-GB" sz="1600" i="1" dirty="0">
                <a:latin typeface="Calibri" panose="020F0502020204030204" pitchFamily="34" charset="0"/>
              </a:rPr>
              <a:t>Da li je </a:t>
            </a:r>
            <a:r>
              <a:rPr lang="en-GB" sz="1600" i="1" dirty="0" err="1">
                <a:latin typeface="Calibri" panose="020F0502020204030204" pitchFamily="34" charset="0"/>
              </a:rPr>
              <a:t>vaš</a:t>
            </a:r>
            <a:r>
              <a:rPr lang="en-GB" sz="1600" i="1" dirty="0">
                <a:latin typeface="Calibri" panose="020F0502020204030204" pitchFamily="34" charset="0"/>
              </a:rPr>
              <a:t> </a:t>
            </a:r>
            <a:r>
              <a:rPr lang="en-GB" sz="1600" i="1" dirty="0" err="1">
                <a:latin typeface="Calibri" panose="020F0502020204030204" pitchFamily="34" charset="0"/>
              </a:rPr>
              <a:t>utisak</a:t>
            </a:r>
            <a:r>
              <a:rPr lang="en-GB" sz="1600" i="1" dirty="0">
                <a:latin typeface="Calibri" panose="020F0502020204030204" pitchFamily="34" charset="0"/>
              </a:rPr>
              <a:t> </a:t>
            </a:r>
            <a:r>
              <a:rPr lang="en-GB" sz="1600" i="1" dirty="0" err="1">
                <a:latin typeface="Calibri" panose="020F0502020204030204" pitchFamily="34" charset="0"/>
              </a:rPr>
              <a:t>iz</a:t>
            </a:r>
            <a:r>
              <a:rPr lang="en-GB" sz="1600" i="1" dirty="0">
                <a:latin typeface="Calibri" panose="020F0502020204030204" pitchFamily="34" charset="0"/>
              </a:rPr>
              <a:t> tog </a:t>
            </a:r>
            <a:r>
              <a:rPr lang="en-GB" sz="1600" i="1" dirty="0" err="1">
                <a:latin typeface="Calibri" panose="020F0502020204030204" pitchFamily="34" charset="0"/>
              </a:rPr>
              <a:t>kontakta</a:t>
            </a:r>
            <a:r>
              <a:rPr lang="en-GB" sz="1600" i="1" dirty="0">
                <a:latin typeface="Calibri" panose="020F0502020204030204" pitchFamily="34" charset="0"/>
              </a:rPr>
              <a:t> bio </a:t>
            </a:r>
            <a:r>
              <a:rPr lang="en-GB" sz="1600" i="1" dirty="0" err="1">
                <a:latin typeface="Calibri" panose="020F0502020204030204" pitchFamily="34" charset="0"/>
              </a:rPr>
              <a:t>pretežno</a:t>
            </a:r>
            <a:r>
              <a:rPr lang="en-GB" sz="1600" i="1" dirty="0">
                <a:latin typeface="Calibri" panose="020F0502020204030204" pitchFamily="34" charset="0"/>
              </a:rPr>
              <a:t>?</a:t>
            </a:r>
            <a:endParaRPr lang="sr-Latn-RS" sz="1600" i="1" dirty="0">
              <a:latin typeface="Calibri" panose="020F0502020204030204" pitchFamily="34" charset="0"/>
            </a:endParaRPr>
          </a:p>
          <a:p>
            <a:pPr>
              <a:lnSpc>
                <a:spcPct val="120000"/>
              </a:lnSpc>
              <a:spcBef>
                <a:spcPts val="0"/>
              </a:spcBef>
              <a:spcAft>
                <a:spcPts val="0"/>
              </a:spcAft>
            </a:pPr>
            <a:r>
              <a:rPr lang="sr-Latn-RS" sz="1600" i="1" dirty="0">
                <a:latin typeface="Calibri" panose="020F0502020204030204" pitchFamily="34" charset="0"/>
              </a:rPr>
              <a:t>Baza: Oni koji su imali direktan kontakt sa izbeglicama i migrantima iz zemalja Bliskog istoka i Afrike (29% ciljne populacije)</a:t>
            </a:r>
            <a:endParaRPr lang="en-GB" sz="1600" i="1" dirty="0">
              <a:latin typeface="Calibri" panose="020F0502020204030204" pitchFamily="34" charset="0"/>
            </a:endParaRPr>
          </a:p>
        </p:txBody>
      </p:sp>
      <p:graphicFrame>
        <p:nvGraphicFramePr>
          <p:cNvPr id="11" name="Content Placeholder 11">
            <a:extLst>
              <a:ext uri="{FF2B5EF4-FFF2-40B4-BE49-F238E27FC236}">
                <a16:creationId xmlns:a16="http://schemas.microsoft.com/office/drawing/2014/main" id="{16F69699-BF5C-4B1C-9809-FF8C44272722}"/>
              </a:ext>
            </a:extLst>
          </p:cNvPr>
          <p:cNvGraphicFramePr>
            <a:graphicFrameLocks/>
          </p:cNvGraphicFramePr>
          <p:nvPr>
            <p:extLst>
              <p:ext uri="{D42A27DB-BD31-4B8C-83A1-F6EECF244321}">
                <p14:modId xmlns:p14="http://schemas.microsoft.com/office/powerpoint/2010/main" val="648017370"/>
              </p:ext>
            </p:extLst>
          </p:nvPr>
        </p:nvGraphicFramePr>
        <p:xfrm>
          <a:off x="5855791" y="1188343"/>
          <a:ext cx="6984776" cy="5115659"/>
        </p:xfrm>
        <a:graphic>
          <a:graphicData uri="http://schemas.openxmlformats.org/drawingml/2006/chart">
            <c:chart xmlns:c="http://schemas.openxmlformats.org/drawingml/2006/chart" xmlns:r="http://schemas.openxmlformats.org/officeDocument/2006/relationships" r:id="rId4"/>
          </a:graphicData>
        </a:graphic>
      </p:graphicFrame>
      <p:sp>
        <p:nvSpPr>
          <p:cNvPr id="10" name="Callout: Right Arrow 9">
            <a:extLst>
              <a:ext uri="{FF2B5EF4-FFF2-40B4-BE49-F238E27FC236}">
                <a16:creationId xmlns:a16="http://schemas.microsoft.com/office/drawing/2014/main" id="{117CBC42-532C-4CB3-9A11-F8DF2DD02F8C}"/>
              </a:ext>
            </a:extLst>
          </p:cNvPr>
          <p:cNvSpPr/>
          <p:nvPr/>
        </p:nvSpPr>
        <p:spPr bwMode="gray">
          <a:xfrm>
            <a:off x="887238" y="1601385"/>
            <a:ext cx="4321611" cy="1289844"/>
          </a:xfrm>
          <a:prstGeom prst="rightArrowCallout">
            <a:avLst>
              <a:gd name="adj1" fmla="val 25000"/>
              <a:gd name="adj2" fmla="val 25000"/>
              <a:gd name="adj3" fmla="val 25000"/>
              <a:gd name="adj4" fmla="val 34509"/>
            </a:avLst>
          </a:prstGeom>
          <a:noFill/>
          <a:ln>
            <a:solidFill>
              <a:srgbClr val="0052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72000" rIns="144000" bIns="720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62926800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4920993" cy="548346"/>
          </a:xfrm>
        </p:spPr>
        <p:txBody>
          <a:bodyPr/>
          <a:lstStyle/>
          <a:p>
            <a:r>
              <a:rPr lang="pl-PL" sz="2800" dirty="0"/>
              <a:t>Pozitivan / Negativan utisak</a:t>
            </a:r>
            <a:endParaRPr lang="sr-Latn-CS" sz="2800" dirty="0"/>
          </a:p>
        </p:txBody>
      </p:sp>
      <p:sp>
        <p:nvSpPr>
          <p:cNvPr id="14" name="Content Placeholder 13"/>
          <p:cNvSpPr>
            <a:spLocks noGrp="1"/>
          </p:cNvSpPr>
          <p:nvPr>
            <p:ph type="body" sz="quarter" idx="14"/>
          </p:nvPr>
        </p:nvSpPr>
        <p:spPr>
          <a:xfrm>
            <a:off x="383183" y="6713261"/>
            <a:ext cx="6192687" cy="548346"/>
          </a:xfrm>
        </p:spPr>
        <p:txBody>
          <a:bodyPr>
            <a:normAutofit fontScale="77500" lnSpcReduction="20000"/>
          </a:bodyPr>
          <a:lstStyle/>
          <a:p>
            <a:pPr>
              <a:lnSpc>
                <a:spcPct val="120000"/>
              </a:lnSpc>
              <a:spcBef>
                <a:spcPts val="0"/>
              </a:spcBef>
              <a:spcAft>
                <a:spcPts val="0"/>
              </a:spcAft>
            </a:pPr>
            <a:r>
              <a:rPr lang="sr-Latn-RS" sz="1600" i="1" dirty="0">
                <a:latin typeface="Calibri" panose="020F0502020204030204" pitchFamily="34" charset="0"/>
              </a:rPr>
              <a:t>Šta je najviše uticalo da vaš utisak bude pozitivan</a:t>
            </a:r>
          </a:p>
          <a:p>
            <a:pPr>
              <a:lnSpc>
                <a:spcPct val="120000"/>
              </a:lnSpc>
              <a:spcBef>
                <a:spcPts val="0"/>
              </a:spcBef>
              <a:spcAft>
                <a:spcPts val="0"/>
              </a:spcAft>
            </a:pPr>
            <a:r>
              <a:rPr lang="sr-Latn-RS" sz="1600" i="1" dirty="0">
                <a:latin typeface="Calibri" panose="020F0502020204030204" pitchFamily="34" charset="0"/>
              </a:rPr>
              <a:t>Baza: Oni koji su istakli da je utisak iz tog kontakta bio pozitivan (3% ciljne populacije)</a:t>
            </a:r>
            <a:endParaRPr lang="en-GB" sz="1600" i="1" dirty="0">
              <a:latin typeface="Calibri" panose="020F0502020204030204" pitchFamily="34" charset="0"/>
            </a:endParaRPr>
          </a:p>
        </p:txBody>
      </p:sp>
      <p:graphicFrame>
        <p:nvGraphicFramePr>
          <p:cNvPr id="6" name="Chart 5">
            <a:extLst>
              <a:ext uri="{FF2B5EF4-FFF2-40B4-BE49-F238E27FC236}">
                <a16:creationId xmlns:a16="http://schemas.microsoft.com/office/drawing/2014/main" id="{A9ACB6F2-DC45-43F8-AE25-463629FC84BC}"/>
              </a:ext>
            </a:extLst>
          </p:cNvPr>
          <p:cNvGraphicFramePr/>
          <p:nvPr>
            <p:extLst>
              <p:ext uri="{D42A27DB-BD31-4B8C-83A1-F6EECF244321}">
                <p14:modId xmlns:p14="http://schemas.microsoft.com/office/powerpoint/2010/main" val="1088388979"/>
              </p:ext>
            </p:extLst>
          </p:nvPr>
        </p:nvGraphicFramePr>
        <p:xfrm>
          <a:off x="383219" y="1980431"/>
          <a:ext cx="5472573" cy="43749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8B3C4E2-782C-45F1-8E0D-FD0939E48E6C}"/>
              </a:ext>
            </a:extLst>
          </p:cNvPr>
          <p:cNvGraphicFramePr/>
          <p:nvPr>
            <p:extLst>
              <p:ext uri="{D42A27DB-BD31-4B8C-83A1-F6EECF244321}">
                <p14:modId xmlns:p14="http://schemas.microsoft.com/office/powerpoint/2010/main" val="799200737"/>
              </p:ext>
            </p:extLst>
          </p:nvPr>
        </p:nvGraphicFramePr>
        <p:xfrm>
          <a:off x="5495751" y="1980431"/>
          <a:ext cx="7574238" cy="4375886"/>
        </p:xfrm>
        <a:graphic>
          <a:graphicData uri="http://schemas.openxmlformats.org/drawingml/2006/chart">
            <c:chart xmlns:c="http://schemas.openxmlformats.org/drawingml/2006/chart" xmlns:r="http://schemas.openxmlformats.org/officeDocument/2006/relationships" r:id="rId4"/>
          </a:graphicData>
        </a:graphic>
      </p:graphicFrame>
      <p:sp>
        <p:nvSpPr>
          <p:cNvPr id="8" name="Content Placeholder 13">
            <a:extLst>
              <a:ext uri="{FF2B5EF4-FFF2-40B4-BE49-F238E27FC236}">
                <a16:creationId xmlns:a16="http://schemas.microsoft.com/office/drawing/2014/main" id="{2604C915-7C8C-44E6-A632-54F9E0493654}"/>
              </a:ext>
            </a:extLst>
          </p:cNvPr>
          <p:cNvSpPr txBox="1">
            <a:spLocks/>
          </p:cNvSpPr>
          <p:nvPr/>
        </p:nvSpPr>
        <p:spPr bwMode="gray">
          <a:xfrm>
            <a:off x="6719886" y="6713173"/>
            <a:ext cx="6336705" cy="548346"/>
          </a:xfrm>
          <a:prstGeom prst="rect">
            <a:avLst/>
          </a:prstGeom>
          <a:solidFill>
            <a:schemeClr val="bg1">
              <a:lumMod val="85000"/>
            </a:schemeClr>
          </a:solidFill>
        </p:spPr>
        <p:txBody>
          <a:bodyPr vert="horz" lIns="90000" tIns="0" rIns="90000" bIns="0" rtlCol="0" anchor="ctr">
            <a:normAutofit fontScale="775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nSpc>
                <a:spcPct val="120000"/>
              </a:lnSpc>
              <a:spcBef>
                <a:spcPts val="0"/>
              </a:spcBef>
              <a:spcAft>
                <a:spcPts val="0"/>
              </a:spcAft>
            </a:pPr>
            <a:r>
              <a:rPr lang="sr-Latn-RS" sz="1600" i="1" dirty="0">
                <a:latin typeface="Calibri" panose="020F0502020204030204" pitchFamily="34" charset="0"/>
              </a:rPr>
              <a:t>Šta je najviše uticalo da vaš utisak bude negativan?</a:t>
            </a:r>
          </a:p>
          <a:p>
            <a:pPr>
              <a:lnSpc>
                <a:spcPct val="120000"/>
              </a:lnSpc>
              <a:spcBef>
                <a:spcPts val="0"/>
              </a:spcBef>
              <a:spcAft>
                <a:spcPts val="0"/>
              </a:spcAft>
            </a:pPr>
            <a:r>
              <a:rPr lang="sr-Latn-RS" sz="1600" i="1" dirty="0">
                <a:latin typeface="Calibri" panose="020F0502020204030204" pitchFamily="34" charset="0"/>
              </a:rPr>
              <a:t>Baza: Oni koji su istakli da je utisak iz tog kontakta bio negativan (9% ciljne populacije)</a:t>
            </a:r>
            <a:endParaRPr lang="en-GB" sz="1600" i="1" dirty="0">
              <a:latin typeface="Calibri" panose="020F0502020204030204" pitchFamily="34" charset="0"/>
            </a:endParaRPr>
          </a:p>
        </p:txBody>
      </p:sp>
      <p:sp>
        <p:nvSpPr>
          <p:cNvPr id="10" name="Title 1">
            <a:extLst>
              <a:ext uri="{FF2B5EF4-FFF2-40B4-BE49-F238E27FC236}">
                <a16:creationId xmlns:a16="http://schemas.microsoft.com/office/drawing/2014/main" id="{E78A543C-519F-4D13-8F47-700185E73545}"/>
              </a:ext>
            </a:extLst>
          </p:cNvPr>
          <p:cNvSpPr txBox="1">
            <a:spLocks/>
          </p:cNvSpPr>
          <p:nvPr/>
        </p:nvSpPr>
        <p:spPr bwMode="gray">
          <a:xfrm>
            <a:off x="1706250" y="1260351"/>
            <a:ext cx="2826509" cy="475643"/>
          </a:xfrm>
          <a:prstGeom prst="rect">
            <a:avLst/>
          </a:prstGeom>
          <a:solidFill>
            <a:srgbClr val="009999"/>
          </a:solidFill>
        </p:spPr>
        <p:txBody>
          <a:bodyPr wrap="none" lIns="82819" tIns="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pPr algn="ctr"/>
            <a:r>
              <a:rPr lang="pl-PL" sz="2800" dirty="0"/>
              <a:t>Pozitivan utisak</a:t>
            </a:r>
            <a:endParaRPr lang="sr-Latn-CS" sz="2800" dirty="0"/>
          </a:p>
        </p:txBody>
      </p:sp>
      <p:sp>
        <p:nvSpPr>
          <p:cNvPr id="12" name="Title 1">
            <a:extLst>
              <a:ext uri="{FF2B5EF4-FFF2-40B4-BE49-F238E27FC236}">
                <a16:creationId xmlns:a16="http://schemas.microsoft.com/office/drawing/2014/main" id="{BB0CA923-C7BA-4438-A343-5C24BD901174}"/>
              </a:ext>
            </a:extLst>
          </p:cNvPr>
          <p:cNvSpPr txBox="1">
            <a:spLocks/>
          </p:cNvSpPr>
          <p:nvPr/>
        </p:nvSpPr>
        <p:spPr bwMode="gray">
          <a:xfrm>
            <a:off x="8379861" y="1260351"/>
            <a:ext cx="3016754" cy="475643"/>
          </a:xfrm>
          <a:prstGeom prst="rect">
            <a:avLst/>
          </a:prstGeom>
          <a:solidFill>
            <a:srgbClr val="CB333B"/>
          </a:solidFill>
        </p:spPr>
        <p:txBody>
          <a:bodyPr wrap="none" lIns="82819" tIns="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pl-PL" sz="2800" dirty="0"/>
              <a:t>Negativan utisak</a:t>
            </a:r>
            <a:endParaRPr lang="sr-Latn-CS" sz="2800" dirty="0"/>
          </a:p>
        </p:txBody>
      </p:sp>
    </p:spTree>
    <p:extLst>
      <p:ext uri="{BB962C8B-B14F-4D97-AF65-F5344CB8AC3E}">
        <p14:creationId xmlns:p14="http://schemas.microsoft.com/office/powerpoint/2010/main" val="125364301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6356386" cy="548346"/>
          </a:xfrm>
        </p:spPr>
        <p:txBody>
          <a:bodyPr/>
          <a:lstStyle/>
          <a:p>
            <a:r>
              <a:rPr lang="sr-Latn-CS" sz="2800" dirty="0"/>
              <a:t>Deca iz porodica izbeglica u školama</a:t>
            </a:r>
            <a:endParaRPr lang="en-GB" sz="2800" dirty="0"/>
          </a:p>
        </p:txBody>
      </p:sp>
      <p:sp>
        <p:nvSpPr>
          <p:cNvPr id="8" name="Content Placeholder 13">
            <a:extLst>
              <a:ext uri="{FF2B5EF4-FFF2-40B4-BE49-F238E27FC236}">
                <a16:creationId xmlns:a16="http://schemas.microsoft.com/office/drawing/2014/main" id="{6FAB3A2F-23F7-493E-8578-EE950C436E54}"/>
              </a:ext>
            </a:extLst>
          </p:cNvPr>
          <p:cNvSpPr txBox="1">
            <a:spLocks/>
          </p:cNvSpPr>
          <p:nvPr/>
        </p:nvSpPr>
        <p:spPr bwMode="gray">
          <a:xfrm>
            <a:off x="383184" y="6300911"/>
            <a:ext cx="5472607" cy="960696"/>
          </a:xfrm>
          <a:prstGeom prst="rect">
            <a:avLst/>
          </a:prstGeom>
          <a:solidFill>
            <a:schemeClr val="bg1">
              <a:lumMod val="85000"/>
            </a:schemeClr>
          </a:solidFill>
        </p:spPr>
        <p:txBody>
          <a:bodyPr vert="horz" lIns="90000" tIns="0" rIns="90000" bIns="0" rtlCol="0" anchor="ctr">
            <a:normAutofit fontScale="925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nSpc>
                <a:spcPct val="120000"/>
              </a:lnSpc>
              <a:spcBef>
                <a:spcPts val="0"/>
              </a:spcBef>
              <a:spcAft>
                <a:spcPts val="0"/>
              </a:spcAft>
            </a:pPr>
            <a:r>
              <a:rPr lang="sr-Latn-RS" sz="1600" i="1" dirty="0">
                <a:latin typeface="Calibri" panose="020F0502020204030204" pitchFamily="34" charset="0"/>
              </a:rPr>
              <a:t>Molim vas da zamislite situaciju da dete iz porodice izbeglica iz zemalja Bliskog Istoka ili Afrike ide sa Vašim detetom u školu? Da li bi vam tako nešto smetalo?</a:t>
            </a:r>
          </a:p>
          <a:p>
            <a:pPr>
              <a:lnSpc>
                <a:spcPct val="120000"/>
              </a:lnSpc>
              <a:spcBef>
                <a:spcPts val="0"/>
              </a:spcBef>
              <a:spcAft>
                <a:spcPts val="0"/>
              </a:spcAft>
            </a:pPr>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9" name="Content Placeholder 13">
            <a:extLst>
              <a:ext uri="{FF2B5EF4-FFF2-40B4-BE49-F238E27FC236}">
                <a16:creationId xmlns:a16="http://schemas.microsoft.com/office/drawing/2014/main" id="{12158E96-6E63-4E23-9E6B-3AB932AB6B05}"/>
              </a:ext>
            </a:extLst>
          </p:cNvPr>
          <p:cNvSpPr txBox="1">
            <a:spLocks/>
          </p:cNvSpPr>
          <p:nvPr/>
        </p:nvSpPr>
        <p:spPr bwMode="gray">
          <a:xfrm>
            <a:off x="6071816" y="6502463"/>
            <a:ext cx="6984776" cy="755155"/>
          </a:xfrm>
          <a:prstGeom prst="rect">
            <a:avLst/>
          </a:prstGeom>
          <a:solidFill>
            <a:schemeClr val="bg1">
              <a:lumMod val="85000"/>
            </a:schemeClr>
          </a:solidFill>
        </p:spPr>
        <p:txBody>
          <a:bodyPr vert="horz" lIns="90000" tIns="0" rIns="90000" bIns="0" rtlCol="0" anchor="ctr">
            <a:normAutofit fontScale="92500" lnSpcReduction="1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nSpc>
                <a:spcPct val="120000"/>
              </a:lnSpc>
              <a:spcBef>
                <a:spcPts val="0"/>
              </a:spcBef>
              <a:spcAft>
                <a:spcPts val="0"/>
              </a:spcAft>
            </a:pPr>
            <a:r>
              <a:rPr lang="en-GB" sz="1600" i="1" dirty="0" err="1">
                <a:latin typeface="Calibri" panose="020F0502020204030204" pitchFamily="34" charset="0"/>
              </a:rPr>
              <a:t>Zašto</a:t>
            </a:r>
            <a:r>
              <a:rPr lang="en-GB" sz="1600" i="1" dirty="0">
                <a:latin typeface="Calibri" panose="020F0502020204030204" pitchFamily="34" charset="0"/>
              </a:rPr>
              <a:t> bi </a:t>
            </a:r>
            <a:r>
              <a:rPr lang="en-GB" sz="1600" i="1" dirty="0" err="1">
                <a:latin typeface="Calibri" panose="020F0502020204030204" pitchFamily="34" charset="0"/>
              </a:rPr>
              <a:t>Vam</a:t>
            </a:r>
            <a:r>
              <a:rPr lang="en-GB" sz="1600" i="1" dirty="0">
                <a:latin typeface="Calibri" panose="020F0502020204030204" pitchFamily="34" charset="0"/>
              </a:rPr>
              <a:t> </a:t>
            </a:r>
            <a:r>
              <a:rPr lang="en-GB" sz="1600" i="1" dirty="0" err="1">
                <a:latin typeface="Calibri" panose="020F0502020204030204" pitchFamily="34" charset="0"/>
              </a:rPr>
              <a:t>smetalo</a:t>
            </a:r>
            <a:r>
              <a:rPr lang="en-GB" sz="1600" i="1" dirty="0">
                <a:latin typeface="Calibri" panose="020F0502020204030204" pitchFamily="34" charset="0"/>
              </a:rPr>
              <a:t>?</a:t>
            </a:r>
            <a:endParaRPr lang="sr-Latn-RS" sz="1600" i="1" dirty="0">
              <a:latin typeface="Calibri" panose="020F0502020204030204" pitchFamily="34" charset="0"/>
            </a:endParaRPr>
          </a:p>
          <a:p>
            <a:pPr>
              <a:lnSpc>
                <a:spcPct val="120000"/>
              </a:lnSpc>
              <a:spcBef>
                <a:spcPts val="0"/>
              </a:spcBef>
              <a:spcAft>
                <a:spcPts val="0"/>
              </a:spcAft>
            </a:pPr>
            <a:r>
              <a:rPr lang="sr-Latn-RS" sz="1600" i="1" dirty="0">
                <a:latin typeface="Calibri" panose="020F0502020204030204" pitchFamily="34" charset="0"/>
              </a:rPr>
              <a:t>Baza: Oni koji su istakli da bi im smetalo  da dete iz porodice izbeglica iz zemalja Bliskog Istoka ili Afrike ide sa Vašim detetom u školu (33% ciljne populacije)</a:t>
            </a:r>
            <a:endParaRPr lang="en-GB" sz="1600" i="1" dirty="0">
              <a:latin typeface="Calibri" panose="020F0502020204030204" pitchFamily="34" charset="0"/>
            </a:endParaRPr>
          </a:p>
        </p:txBody>
      </p:sp>
      <p:graphicFrame>
        <p:nvGraphicFramePr>
          <p:cNvPr id="13" name="Chart 12">
            <a:extLst>
              <a:ext uri="{FF2B5EF4-FFF2-40B4-BE49-F238E27FC236}">
                <a16:creationId xmlns:a16="http://schemas.microsoft.com/office/drawing/2014/main" id="{54B6EAB7-6ACF-49DC-B534-0BBC72D9E48E}"/>
              </a:ext>
            </a:extLst>
          </p:cNvPr>
          <p:cNvGraphicFramePr/>
          <p:nvPr>
            <p:extLst>
              <p:ext uri="{D42A27DB-BD31-4B8C-83A1-F6EECF244321}">
                <p14:modId xmlns:p14="http://schemas.microsoft.com/office/powerpoint/2010/main" val="584594533"/>
              </p:ext>
            </p:extLst>
          </p:nvPr>
        </p:nvGraphicFramePr>
        <p:xfrm>
          <a:off x="5510059" y="1599019"/>
          <a:ext cx="7574238" cy="43758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C44EE09E-9F61-458A-9C0B-C669F0C9C989}"/>
              </a:ext>
            </a:extLst>
          </p:cNvPr>
          <p:cNvGraphicFramePr/>
          <p:nvPr>
            <p:extLst>
              <p:ext uri="{D42A27DB-BD31-4B8C-83A1-F6EECF244321}">
                <p14:modId xmlns:p14="http://schemas.microsoft.com/office/powerpoint/2010/main" val="1717910758"/>
              </p:ext>
            </p:extLst>
          </p:nvPr>
        </p:nvGraphicFramePr>
        <p:xfrm>
          <a:off x="383183" y="1476375"/>
          <a:ext cx="5472607" cy="4375886"/>
        </p:xfrm>
        <a:graphic>
          <a:graphicData uri="http://schemas.openxmlformats.org/drawingml/2006/chart">
            <c:chart xmlns:c="http://schemas.openxmlformats.org/drawingml/2006/chart" xmlns:r="http://schemas.openxmlformats.org/officeDocument/2006/relationships" r:id="rId4"/>
          </a:graphicData>
        </a:graphic>
      </p:graphicFrame>
      <p:sp>
        <p:nvSpPr>
          <p:cNvPr id="15" name="Callout: Right Arrow 14">
            <a:extLst>
              <a:ext uri="{FF2B5EF4-FFF2-40B4-BE49-F238E27FC236}">
                <a16:creationId xmlns:a16="http://schemas.microsoft.com/office/drawing/2014/main" id="{8FDD6533-FE58-48D0-B479-395318F33BF2}"/>
              </a:ext>
            </a:extLst>
          </p:cNvPr>
          <p:cNvSpPr/>
          <p:nvPr/>
        </p:nvSpPr>
        <p:spPr bwMode="gray">
          <a:xfrm>
            <a:off x="527200" y="1491873"/>
            <a:ext cx="5544616" cy="1728192"/>
          </a:xfrm>
          <a:prstGeom prst="rightArrowCallout">
            <a:avLst>
              <a:gd name="adj1" fmla="val 25000"/>
              <a:gd name="adj2" fmla="val 25000"/>
              <a:gd name="adj3" fmla="val 25000"/>
              <a:gd name="adj4" fmla="val 79598"/>
            </a:avLst>
          </a:prstGeom>
          <a:noFill/>
          <a:ln>
            <a:solidFill>
              <a:srgbClr val="0052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72000" rIns="144000" bIns="720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96179904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6949305" cy="548346"/>
          </a:xfrm>
        </p:spPr>
        <p:txBody>
          <a:bodyPr/>
          <a:lstStyle/>
          <a:p>
            <a:r>
              <a:rPr lang="pl-PL" sz="2800" dirty="0"/>
              <a:t>Migranti / izbeglice kao kolege na poslu</a:t>
            </a:r>
            <a:endParaRPr lang="sr-Latn-CS" sz="2800" dirty="0"/>
          </a:p>
        </p:txBody>
      </p:sp>
      <p:sp>
        <p:nvSpPr>
          <p:cNvPr id="14" name="Content Placeholder 13"/>
          <p:cNvSpPr>
            <a:spLocks noGrp="1"/>
          </p:cNvSpPr>
          <p:nvPr>
            <p:ph type="body" sz="quarter" idx="14"/>
          </p:nvPr>
        </p:nvSpPr>
        <p:spPr>
          <a:xfrm>
            <a:off x="383184" y="6954723"/>
            <a:ext cx="4896544"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9" name="Content Placeholder 13">
            <a:extLst>
              <a:ext uri="{FF2B5EF4-FFF2-40B4-BE49-F238E27FC236}">
                <a16:creationId xmlns:a16="http://schemas.microsoft.com/office/drawing/2014/main" id="{A9069202-0121-439D-AA94-1595AD289EBD}"/>
              </a:ext>
            </a:extLst>
          </p:cNvPr>
          <p:cNvSpPr txBox="1">
            <a:spLocks/>
          </p:cNvSpPr>
          <p:nvPr/>
        </p:nvSpPr>
        <p:spPr bwMode="gray">
          <a:xfrm>
            <a:off x="5855792" y="6601673"/>
            <a:ext cx="7200800" cy="659934"/>
          </a:xfrm>
          <a:prstGeom prst="rect">
            <a:avLst/>
          </a:prstGeom>
          <a:solidFill>
            <a:schemeClr val="bg1">
              <a:lumMod val="85000"/>
            </a:schemeClr>
          </a:solidFill>
        </p:spPr>
        <p:txBody>
          <a:bodyPr vert="horz" lIns="90000" tIns="0" rIns="90000" bIns="0" rtlCol="0" anchor="ctr">
            <a:normAutofit fontScale="925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Kada biste se našli u situaciji da u firmi/organizaciji kao kolegu/ koleginicu sa kojim treba da radite svakog dana zaposle nekoga iz populacije migranata/izbeglica da li biste...</a:t>
            </a:r>
            <a:endParaRPr lang="en-GB" sz="1600" i="1" dirty="0">
              <a:latin typeface="Calibri" panose="020F0502020204030204" pitchFamily="34" charset="0"/>
            </a:endParaRPr>
          </a:p>
        </p:txBody>
      </p:sp>
      <p:graphicFrame>
        <p:nvGraphicFramePr>
          <p:cNvPr id="11" name="Chart 10">
            <a:extLst>
              <a:ext uri="{FF2B5EF4-FFF2-40B4-BE49-F238E27FC236}">
                <a16:creationId xmlns:a16="http://schemas.microsoft.com/office/drawing/2014/main" id="{76CD3D2C-A353-4994-8F54-0EFC1F840BCD}"/>
              </a:ext>
            </a:extLst>
          </p:cNvPr>
          <p:cNvGraphicFramePr/>
          <p:nvPr>
            <p:extLst>
              <p:ext uri="{D42A27DB-BD31-4B8C-83A1-F6EECF244321}">
                <p14:modId xmlns:p14="http://schemas.microsoft.com/office/powerpoint/2010/main" val="2735292538"/>
              </p:ext>
            </p:extLst>
          </p:nvPr>
        </p:nvGraphicFramePr>
        <p:xfrm>
          <a:off x="599207" y="1116335"/>
          <a:ext cx="11916827" cy="5269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424273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9586950" cy="548346"/>
          </a:xfrm>
        </p:spPr>
        <p:txBody>
          <a:bodyPr/>
          <a:lstStyle/>
          <a:p>
            <a:r>
              <a:rPr lang="pl-PL" sz="2800" dirty="0"/>
              <a:t>Zapošljavanje izbeglica iz zemalja bliskog istoka i Afrike</a:t>
            </a:r>
            <a:endParaRPr lang="sr-Latn-CS" sz="2800" dirty="0"/>
          </a:p>
        </p:txBody>
      </p:sp>
      <p:sp>
        <p:nvSpPr>
          <p:cNvPr id="14" name="Content Placeholder 13"/>
          <p:cNvSpPr>
            <a:spLocks noGrp="1"/>
          </p:cNvSpPr>
          <p:nvPr>
            <p:ph type="body" sz="quarter" idx="14"/>
          </p:nvPr>
        </p:nvSpPr>
        <p:spPr>
          <a:xfrm>
            <a:off x="383184" y="6954723"/>
            <a:ext cx="4896544"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9" name="Content Placeholder 13">
            <a:extLst>
              <a:ext uri="{FF2B5EF4-FFF2-40B4-BE49-F238E27FC236}">
                <a16:creationId xmlns:a16="http://schemas.microsoft.com/office/drawing/2014/main" id="{A9069202-0121-439D-AA94-1595AD289EBD}"/>
              </a:ext>
            </a:extLst>
          </p:cNvPr>
          <p:cNvSpPr txBox="1">
            <a:spLocks/>
          </p:cNvSpPr>
          <p:nvPr/>
        </p:nvSpPr>
        <p:spPr bwMode="gray">
          <a:xfrm>
            <a:off x="5855792" y="6601673"/>
            <a:ext cx="7200800" cy="659934"/>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Kada biste bili u poziciji vlasnika sopstvenog preduzeća, da li biste zaposlili izbeglice iz zemalja bliskog istoka i Afrike u Vašoj firmi?</a:t>
            </a:r>
            <a:endParaRPr lang="en-GB" sz="1600" i="1" dirty="0">
              <a:latin typeface="Calibri" panose="020F0502020204030204" pitchFamily="34" charset="0"/>
            </a:endParaRPr>
          </a:p>
        </p:txBody>
      </p:sp>
      <p:graphicFrame>
        <p:nvGraphicFramePr>
          <p:cNvPr id="11" name="Chart 10">
            <a:extLst>
              <a:ext uri="{FF2B5EF4-FFF2-40B4-BE49-F238E27FC236}">
                <a16:creationId xmlns:a16="http://schemas.microsoft.com/office/drawing/2014/main" id="{76CD3D2C-A353-4994-8F54-0EFC1F840BCD}"/>
              </a:ext>
            </a:extLst>
          </p:cNvPr>
          <p:cNvGraphicFramePr/>
          <p:nvPr>
            <p:extLst>
              <p:ext uri="{D42A27DB-BD31-4B8C-83A1-F6EECF244321}">
                <p14:modId xmlns:p14="http://schemas.microsoft.com/office/powerpoint/2010/main" val="2928256118"/>
              </p:ext>
            </p:extLst>
          </p:nvPr>
        </p:nvGraphicFramePr>
        <p:xfrm>
          <a:off x="815231" y="1507561"/>
          <a:ext cx="11233248" cy="4837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083272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9303603" cy="548346"/>
          </a:xfrm>
        </p:spPr>
        <p:txBody>
          <a:bodyPr/>
          <a:lstStyle/>
          <a:p>
            <a:r>
              <a:rPr lang="sr-Latn-CS" sz="2800" dirty="0"/>
              <a:t>Izbeglice iz zemalja bliskog istoka i Afrike kao komšije</a:t>
            </a:r>
            <a:endParaRPr lang="en-GB" sz="2800" dirty="0"/>
          </a:p>
        </p:txBody>
      </p:sp>
      <p:sp>
        <p:nvSpPr>
          <p:cNvPr id="8" name="Content Placeholder 13">
            <a:extLst>
              <a:ext uri="{FF2B5EF4-FFF2-40B4-BE49-F238E27FC236}">
                <a16:creationId xmlns:a16="http://schemas.microsoft.com/office/drawing/2014/main" id="{6FAB3A2F-23F7-493E-8578-EE950C436E54}"/>
              </a:ext>
            </a:extLst>
          </p:cNvPr>
          <p:cNvSpPr txBox="1">
            <a:spLocks/>
          </p:cNvSpPr>
          <p:nvPr/>
        </p:nvSpPr>
        <p:spPr bwMode="gray">
          <a:xfrm>
            <a:off x="383184" y="6300911"/>
            <a:ext cx="5472607" cy="960696"/>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nSpc>
                <a:spcPct val="120000"/>
              </a:lnSpc>
              <a:spcBef>
                <a:spcPts val="0"/>
              </a:spcBef>
              <a:spcAft>
                <a:spcPts val="0"/>
              </a:spcAft>
            </a:pPr>
            <a:r>
              <a:rPr lang="sr-Latn-RS" sz="1600" i="1" dirty="0">
                <a:latin typeface="Calibri" panose="020F0502020204030204" pitchFamily="34" charset="0"/>
              </a:rPr>
              <a:t>Da li biste imali nešto protiv da se porodica izbeglica iz zemalja bliskog istoka i Afrike useli u stan/kuću do Vaše?</a:t>
            </a:r>
          </a:p>
          <a:p>
            <a:pPr>
              <a:lnSpc>
                <a:spcPct val="120000"/>
              </a:lnSpc>
              <a:spcBef>
                <a:spcPts val="0"/>
              </a:spcBef>
              <a:spcAft>
                <a:spcPts val="0"/>
              </a:spcAft>
            </a:pPr>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9" name="Content Placeholder 13">
            <a:extLst>
              <a:ext uri="{FF2B5EF4-FFF2-40B4-BE49-F238E27FC236}">
                <a16:creationId xmlns:a16="http://schemas.microsoft.com/office/drawing/2014/main" id="{12158E96-6E63-4E23-9E6B-3AB932AB6B05}"/>
              </a:ext>
            </a:extLst>
          </p:cNvPr>
          <p:cNvSpPr txBox="1">
            <a:spLocks/>
          </p:cNvSpPr>
          <p:nvPr/>
        </p:nvSpPr>
        <p:spPr bwMode="gray">
          <a:xfrm>
            <a:off x="6071816" y="6502463"/>
            <a:ext cx="6984776" cy="755155"/>
          </a:xfrm>
          <a:prstGeom prst="rect">
            <a:avLst/>
          </a:prstGeom>
          <a:solidFill>
            <a:schemeClr val="bg1">
              <a:lumMod val="85000"/>
            </a:schemeClr>
          </a:solidFill>
        </p:spPr>
        <p:txBody>
          <a:bodyPr vert="horz" lIns="90000" tIns="0" rIns="90000" bIns="0" rtlCol="0" anchor="ctr">
            <a:normAutofit fontScale="92500" lnSpcReduction="1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nSpc>
                <a:spcPct val="120000"/>
              </a:lnSpc>
              <a:spcBef>
                <a:spcPts val="0"/>
              </a:spcBef>
              <a:spcAft>
                <a:spcPts val="0"/>
              </a:spcAft>
            </a:pPr>
            <a:r>
              <a:rPr lang="en-GB" sz="1600" i="1" dirty="0" err="1">
                <a:latin typeface="Calibri" panose="020F0502020204030204" pitchFamily="34" charset="0"/>
              </a:rPr>
              <a:t>Zašto</a:t>
            </a:r>
            <a:r>
              <a:rPr lang="en-GB" sz="1600" i="1" dirty="0">
                <a:latin typeface="Calibri" panose="020F0502020204030204" pitchFamily="34" charset="0"/>
              </a:rPr>
              <a:t> bi </a:t>
            </a:r>
            <a:r>
              <a:rPr lang="en-GB" sz="1600" i="1" dirty="0" err="1">
                <a:latin typeface="Calibri" panose="020F0502020204030204" pitchFamily="34" charset="0"/>
              </a:rPr>
              <a:t>Vam</a:t>
            </a:r>
            <a:r>
              <a:rPr lang="en-GB" sz="1600" i="1" dirty="0">
                <a:latin typeface="Calibri" panose="020F0502020204030204" pitchFamily="34" charset="0"/>
              </a:rPr>
              <a:t> </a:t>
            </a:r>
            <a:r>
              <a:rPr lang="en-GB" sz="1600" i="1" dirty="0" err="1">
                <a:latin typeface="Calibri" panose="020F0502020204030204" pitchFamily="34" charset="0"/>
              </a:rPr>
              <a:t>smetalo</a:t>
            </a:r>
            <a:r>
              <a:rPr lang="en-GB" sz="1600" i="1" dirty="0">
                <a:latin typeface="Calibri" panose="020F0502020204030204" pitchFamily="34" charset="0"/>
              </a:rPr>
              <a:t>?</a:t>
            </a:r>
            <a:endParaRPr lang="sr-Latn-RS" sz="1600" i="1" dirty="0">
              <a:latin typeface="Calibri" panose="020F0502020204030204" pitchFamily="34" charset="0"/>
            </a:endParaRPr>
          </a:p>
          <a:p>
            <a:pPr>
              <a:lnSpc>
                <a:spcPct val="120000"/>
              </a:lnSpc>
              <a:spcBef>
                <a:spcPts val="0"/>
              </a:spcBef>
              <a:spcAft>
                <a:spcPts val="0"/>
              </a:spcAft>
            </a:pPr>
            <a:r>
              <a:rPr lang="sr-Latn-RS" sz="1600" i="1" dirty="0">
                <a:latin typeface="Calibri" panose="020F0502020204030204" pitchFamily="34" charset="0"/>
              </a:rPr>
              <a:t>Baza: Oni koji su istakli da bi imali nešto protiv da se porodica izbeglica iz zemalja bliskog istoka i Afrike useli u stan/kuću do njihove (47% ciljne populacije)</a:t>
            </a:r>
            <a:endParaRPr lang="en-GB" sz="1600" i="1" dirty="0">
              <a:latin typeface="Calibri" panose="020F0502020204030204" pitchFamily="34" charset="0"/>
            </a:endParaRPr>
          </a:p>
        </p:txBody>
      </p:sp>
      <p:graphicFrame>
        <p:nvGraphicFramePr>
          <p:cNvPr id="13" name="Chart 12">
            <a:extLst>
              <a:ext uri="{FF2B5EF4-FFF2-40B4-BE49-F238E27FC236}">
                <a16:creationId xmlns:a16="http://schemas.microsoft.com/office/drawing/2014/main" id="{54B6EAB7-6ACF-49DC-B534-0BBC72D9E48E}"/>
              </a:ext>
            </a:extLst>
          </p:cNvPr>
          <p:cNvGraphicFramePr/>
          <p:nvPr>
            <p:extLst>
              <p:ext uri="{D42A27DB-BD31-4B8C-83A1-F6EECF244321}">
                <p14:modId xmlns:p14="http://schemas.microsoft.com/office/powerpoint/2010/main" val="1927675573"/>
              </p:ext>
            </p:extLst>
          </p:nvPr>
        </p:nvGraphicFramePr>
        <p:xfrm>
          <a:off x="5510059" y="1599019"/>
          <a:ext cx="7574238" cy="43758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C44EE09E-9F61-458A-9C0B-C669F0C9C989}"/>
              </a:ext>
            </a:extLst>
          </p:cNvPr>
          <p:cNvGraphicFramePr/>
          <p:nvPr>
            <p:extLst>
              <p:ext uri="{D42A27DB-BD31-4B8C-83A1-F6EECF244321}">
                <p14:modId xmlns:p14="http://schemas.microsoft.com/office/powerpoint/2010/main" val="2478502284"/>
              </p:ext>
            </p:extLst>
          </p:nvPr>
        </p:nvGraphicFramePr>
        <p:xfrm>
          <a:off x="383183" y="1476375"/>
          <a:ext cx="5472607" cy="4375886"/>
        </p:xfrm>
        <a:graphic>
          <a:graphicData uri="http://schemas.openxmlformats.org/drawingml/2006/chart">
            <c:chart xmlns:c="http://schemas.openxmlformats.org/drawingml/2006/chart" xmlns:r="http://schemas.openxmlformats.org/officeDocument/2006/relationships" r:id="rId4"/>
          </a:graphicData>
        </a:graphic>
      </p:graphicFrame>
      <p:sp>
        <p:nvSpPr>
          <p:cNvPr id="15" name="Callout: Right Arrow 14">
            <a:extLst>
              <a:ext uri="{FF2B5EF4-FFF2-40B4-BE49-F238E27FC236}">
                <a16:creationId xmlns:a16="http://schemas.microsoft.com/office/drawing/2014/main" id="{8FDD6533-FE58-48D0-B479-395318F33BF2}"/>
              </a:ext>
            </a:extLst>
          </p:cNvPr>
          <p:cNvSpPr/>
          <p:nvPr/>
        </p:nvSpPr>
        <p:spPr bwMode="gray">
          <a:xfrm>
            <a:off x="527200" y="1519287"/>
            <a:ext cx="5544616" cy="1728192"/>
          </a:xfrm>
          <a:prstGeom prst="rightArrowCallout">
            <a:avLst>
              <a:gd name="adj1" fmla="val 25000"/>
              <a:gd name="adj2" fmla="val 25000"/>
              <a:gd name="adj3" fmla="val 25000"/>
              <a:gd name="adj4" fmla="val 84070"/>
            </a:avLst>
          </a:prstGeom>
          <a:noFill/>
          <a:ln>
            <a:solidFill>
              <a:srgbClr val="0052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72000" rIns="144000" bIns="720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504219058"/>
      </p:ext>
    </p:extLst>
  </p:cSld>
  <p:clrMapOvr>
    <a:masterClrMapping/>
  </p:clrMapOvr>
  <p:transition>
    <p:fade/>
  </p:transition>
</p:sld>
</file>

<file path=ppt/theme/theme1.xml><?xml version="1.0" encoding="utf-8"?>
<a:theme xmlns:a="http://schemas.openxmlformats.org/drawingml/2006/main" name="Beta_16-9_UK Ipsos componenets">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spPr>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lnSpc>
            <a:spcPct val="110000"/>
          </a:lnSpc>
          <a:spcBef>
            <a:spcPts val="2400"/>
          </a:spcBef>
          <a:buClr>
            <a:schemeClr val="bg2"/>
          </a:buClr>
          <a:defRPr sz="20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25000"/>
              <a:lumOff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spAutoFit/>
      </a:bodyPr>
      <a:lstStyle>
        <a:defPPr>
          <a:lnSpc>
            <a:spcPct val="110000"/>
          </a:lnSpc>
          <a:spcBef>
            <a:spcPts val="2400"/>
          </a:spcBef>
          <a:buClr>
            <a:schemeClr val="bg2"/>
          </a:buClr>
          <a:defRPr sz="2400" dirty="0" smtClean="0"/>
        </a:defPPr>
      </a:lstStyle>
    </a:txDef>
  </a:objectDefaults>
  <a:extraClrSchemeLst/>
</a:theme>
</file>

<file path=ppt/theme/theme2.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6228</TotalTime>
  <Words>1338</Words>
  <Application>Microsoft Office PowerPoint</Application>
  <PresentationFormat>Custom</PresentationFormat>
  <Paragraphs>116</Paragraphs>
  <Slides>13</Slides>
  <Notes>11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Geomanist Light</vt:lpstr>
      <vt:lpstr>Segoe UI</vt:lpstr>
      <vt:lpstr>Segoe UI Light</vt:lpstr>
      <vt:lpstr>Wingdings</vt:lpstr>
      <vt:lpstr>Beta_16-9_UK Ipsos componenets</vt:lpstr>
      <vt:lpstr>ISTRAŽIVANJE STAVOVA  GRAĐANA O MIGRANTIMA</vt:lpstr>
      <vt:lpstr>Metodološke napomene</vt:lpstr>
      <vt:lpstr>Izbeglice – prve asocijacije</vt:lpstr>
      <vt:lpstr>Direktan kontakt sa migrantima i stečeni utisak</vt:lpstr>
      <vt:lpstr>Pozitivan / Negativan utisak</vt:lpstr>
      <vt:lpstr>Deca iz porodica izbeglica u školama</vt:lpstr>
      <vt:lpstr>Migranti / izbeglice kao kolege na poslu</vt:lpstr>
      <vt:lpstr>Zapošljavanje izbeglica iz zemalja bliskog istoka i Afrike</vt:lpstr>
      <vt:lpstr>Izbeglice iz zemalja bliskog istoka i Afrike kao komšije</vt:lpstr>
      <vt:lpstr>Odobravanje politike države Srbija prema migrantima</vt:lpstr>
      <vt:lpstr>Odobravanje politike države Srbija prema migrantima - OPREDELJENI</vt:lpstr>
      <vt:lpstr>Važnost stava partije o migracijama pri izboru partije za koju biste glasati</vt:lpstr>
      <vt:lpstr>ABOUT IPSOS</vt:lpstr>
    </vt:vector>
  </TitlesOfParts>
  <Company>Ipsos-Mori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Nurse</dc:creator>
  <cp:lastModifiedBy>Vojislav Mihailovic</cp:lastModifiedBy>
  <cp:revision>417</cp:revision>
  <cp:lastPrinted>2015-09-11T09:30:55Z</cp:lastPrinted>
  <dcterms:created xsi:type="dcterms:W3CDTF">2015-11-12T13:27:05Z</dcterms:created>
  <dcterms:modified xsi:type="dcterms:W3CDTF">2019-12-10T09:40:46Z</dcterms:modified>
</cp:coreProperties>
</file>